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4"/>
  </p:notesMasterIdLst>
  <p:sldIdLst>
    <p:sldId id="256" r:id="rId5"/>
    <p:sldId id="257" r:id="rId6"/>
    <p:sldId id="258" r:id="rId7"/>
    <p:sldId id="343" r:id="rId8"/>
    <p:sldId id="292" r:id="rId9"/>
    <p:sldId id="284" r:id="rId10"/>
    <p:sldId id="285" r:id="rId11"/>
    <p:sldId id="290" r:id="rId12"/>
    <p:sldId id="291" r:id="rId13"/>
    <p:sldId id="286" r:id="rId14"/>
    <p:sldId id="295" r:id="rId15"/>
    <p:sldId id="287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2" r:id="rId40"/>
    <p:sldId id="323" r:id="rId41"/>
    <p:sldId id="324" r:id="rId42"/>
    <p:sldId id="325" r:id="rId43"/>
    <p:sldId id="326" r:id="rId44"/>
    <p:sldId id="327" r:id="rId45"/>
    <p:sldId id="332" r:id="rId46"/>
    <p:sldId id="328" r:id="rId47"/>
    <p:sldId id="329" r:id="rId48"/>
    <p:sldId id="330" r:id="rId49"/>
    <p:sldId id="331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293" r:id="rId61"/>
    <p:sldId id="288" r:id="rId62"/>
    <p:sldId id="289" r:id="rId63"/>
  </p:sldIdLst>
  <p:sldSz cx="12192000" cy="6858000"/>
  <p:notesSz cx="6858000" cy="1857375"/>
  <p:custDataLst>
    <p:tags r:id="rId6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400B356-9708-448D-B2F3-2EF6E6409033}">
          <p14:sldIdLst>
            <p14:sldId id="256"/>
            <p14:sldId id="257"/>
            <p14:sldId id="258"/>
            <p14:sldId id="343"/>
          </p14:sldIdLst>
        </p14:section>
        <p14:section name="Methodologies" id="{E4B3114C-3C3C-44C9-914C-4D18094F595A}">
          <p14:sldIdLst>
            <p14:sldId id="292"/>
            <p14:sldId id="284"/>
            <p14:sldId id="285"/>
            <p14:sldId id="290"/>
            <p14:sldId id="291"/>
            <p14:sldId id="286"/>
          </p14:sldIdLst>
        </p14:section>
        <p14:section name="M2L2 -  Visualizations" id="{454B9182-90FC-4A48-9149-772753CEC2CC}">
          <p14:sldIdLst>
            <p14:sldId id="295"/>
            <p14:sldId id="287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 M2L1 - Visualizations" id="{8E35CE69-78F1-4509-AD58-6707F13053F8}">
          <p14:sldIdLst>
            <p14:sldId id="304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M3L1 - Folium" id="{92CE8B4A-4FD0-4ABE-934D-6A769316160D}">
          <p14:sldIdLst>
            <p14:sldId id="318"/>
            <p14:sldId id="319"/>
            <p14:sldId id="320"/>
            <p14:sldId id="322"/>
            <p14:sldId id="323"/>
            <p14:sldId id="324"/>
            <p14:sldId id="325"/>
          </p14:sldIdLst>
        </p14:section>
        <p14:section name="M3L2 - Interactive Dashboard" id="{7C4A034D-B816-407D-ADED-634FC7A7D1EC}">
          <p14:sldIdLst>
            <p14:sldId id="326"/>
            <p14:sldId id="327"/>
            <p14:sldId id="332"/>
            <p14:sldId id="328"/>
            <p14:sldId id="329"/>
            <p14:sldId id="330"/>
            <p14:sldId id="331"/>
          </p14:sldIdLst>
        </p14:section>
        <p14:section name="M4L1 - Predictive Analytcis with ML" id="{BFC11479-6464-4453-8384-993745DEB827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Appendix" id="{209AFFEC-A5D5-45DD-9174-291D10BEFD85}">
          <p14:sldIdLst>
            <p14:sldId id="293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D3AA52-0FB4-F6D0-6D07-1A3D2D9FD3FC}" name="Marianne Seidler" initials="MS" userId="S::mariannes@skillup.tech::bb0b4178-c940-4a9a-9c5e-e97bf5d50d86" providerId="AD"/>
  <p188:author id="{F554C3DC-94B8-9F7D-83FC-6D4CEC0DE845}" name="Dawn Teel-Friedman" initials="DTF" userId="Dawn Teel-Friedma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Beth Larsen" initials="BL" lastIdx="1" clrIdx="4">
    <p:extLst>
      <p:ext uri="{19B8F6BF-5375-455C-9EA6-DF929625EA0E}">
        <p15:presenceInfo xmlns:p15="http://schemas.microsoft.com/office/powerpoint/2012/main" userId="04edb8684ac0beb8" providerId="Windows Live"/>
      </p:ext>
    </p:extLst>
  </p:cmAuthor>
  <p:cmAuthor id="6" name="Matt Ockenfels" initials="MO" lastIdx="1" clrIdx="5">
    <p:extLst>
      <p:ext uri="{19B8F6BF-5375-455C-9EA6-DF929625EA0E}">
        <p15:presenceInfo xmlns:p15="http://schemas.microsoft.com/office/powerpoint/2012/main" userId="S::matto@skillup.tech::1f5f8b86-5465-4302-9a82-9a36d055e8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7CD"/>
    <a:srgbClr val="FFFFFF"/>
    <a:srgbClr val="0072C3"/>
    <a:srgbClr val="007D79"/>
    <a:srgbClr val="D02670"/>
    <a:srgbClr val="231F20"/>
    <a:srgbClr val="33B1FF"/>
    <a:srgbClr val="262626"/>
    <a:srgbClr val="525252"/>
    <a:srgbClr val="BE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657E7-666E-4FBE-AF2C-9130689D4551}" v="232" dt="2026-02-12T18:59:11.86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6" autoAdjust="0"/>
    <p:restoredTop sz="91480" autoAdjust="0"/>
  </p:normalViewPr>
  <p:slideViewPr>
    <p:cSldViewPr snapToGrid="0">
      <p:cViewPr varScale="1">
        <p:scale>
          <a:sx n="60" d="100"/>
          <a:sy n="60" d="100"/>
        </p:scale>
        <p:origin x="1224" y="72"/>
      </p:cViewPr>
      <p:guideLst>
        <p:guide orient="horz" pos="744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Florence" userId="7eb9fb85-bc1b-42a2-a419-9d6bd11d8ae7" providerId="ADAL" clId="{FA4C17CF-11A3-42C3-A4B1-DA70262FA5A3}"/>
    <pc:docChg chg="undo custSel addSld delSld modSld sldOrd modMainMaster addSection delSection modSection">
      <pc:chgData name="Andy Florence" userId="7eb9fb85-bc1b-42a2-a419-9d6bd11d8ae7" providerId="ADAL" clId="{FA4C17CF-11A3-42C3-A4B1-DA70262FA5A3}" dt="2026-02-12T18:59:14.338" v="5858" actId="20577"/>
      <pc:docMkLst>
        <pc:docMk/>
      </pc:docMkLst>
      <pc:sldChg chg="addSp delSp modSp mod ord modClrScheme chgLayout">
        <pc:chgData name="Andy Florence" userId="7eb9fb85-bc1b-42a2-a419-9d6bd11d8ae7" providerId="ADAL" clId="{FA4C17CF-11A3-42C3-A4B1-DA70262FA5A3}" dt="2026-02-12T18:30:33.161" v="5550"/>
        <pc:sldMkLst>
          <pc:docMk/>
          <pc:sldMk cId="1453241194" sldId="257"/>
        </pc:sldMkLst>
        <pc:spChg chg="add del mod ord">
          <ac:chgData name="Andy Florence" userId="7eb9fb85-bc1b-42a2-a419-9d6bd11d8ae7" providerId="ADAL" clId="{FA4C17CF-11A3-42C3-A4B1-DA70262FA5A3}" dt="2026-02-11T16:40:35.015" v="1459" actId="6264"/>
          <ac:spMkLst>
            <pc:docMk/>
            <pc:sldMk cId="1453241194" sldId="257"/>
            <ac:spMk id="2" creationId="{2EA5EBB2-EF06-D8B2-26BE-971DBF8DDD36}"/>
          </ac:spMkLst>
        </pc:spChg>
        <pc:spChg chg="add del mod ord">
          <ac:chgData name="Andy Florence" userId="7eb9fb85-bc1b-42a2-a419-9d6bd11d8ae7" providerId="ADAL" clId="{FA4C17CF-11A3-42C3-A4B1-DA70262FA5A3}" dt="2026-02-11T16:40:35.015" v="1459" actId="6264"/>
          <ac:spMkLst>
            <pc:docMk/>
            <pc:sldMk cId="1453241194" sldId="257"/>
            <ac:spMk id="3" creationId="{530FB7B5-982F-ED92-C3F5-0F037DCF7E51}"/>
          </ac:spMkLst>
        </pc:spChg>
        <pc:spChg chg="add del mod ord">
          <ac:chgData name="Andy Florence" userId="7eb9fb85-bc1b-42a2-a419-9d6bd11d8ae7" providerId="ADAL" clId="{FA4C17CF-11A3-42C3-A4B1-DA70262FA5A3}" dt="2026-02-11T16:42:40.115" v="1465" actId="478"/>
          <ac:spMkLst>
            <pc:docMk/>
            <pc:sldMk cId="1453241194" sldId="257"/>
            <ac:spMk id="4" creationId="{2D5ADD40-4372-E1FA-7043-FE9C8EBA0C7E}"/>
          </ac:spMkLst>
        </pc:spChg>
        <pc:spChg chg="add del mod ord">
          <ac:chgData name="Andy Florence" userId="7eb9fb85-bc1b-42a2-a419-9d6bd11d8ae7" providerId="ADAL" clId="{FA4C17CF-11A3-42C3-A4B1-DA70262FA5A3}" dt="2026-02-11T16:42:41.218" v="1466" actId="478"/>
          <ac:spMkLst>
            <pc:docMk/>
            <pc:sldMk cId="1453241194" sldId="257"/>
            <ac:spMk id="5" creationId="{36365CFE-6A73-A45F-A30A-6D4A5910867D}"/>
          </ac:spMkLst>
        </pc:spChg>
        <pc:spChg chg="del ord">
          <ac:chgData name="Andy Florence" userId="7eb9fb85-bc1b-42a2-a419-9d6bd11d8ae7" providerId="ADAL" clId="{FA4C17CF-11A3-42C3-A4B1-DA70262FA5A3}" dt="2026-02-12T18:27:51.069" v="5484" actId="478"/>
          <ac:spMkLst>
            <pc:docMk/>
            <pc:sldMk cId="1453241194" sldId="257"/>
            <ac:spMk id="9" creationId="{EEC79264-7E04-A135-9158-F7EF333AC3D8}"/>
          </ac:spMkLst>
        </pc:spChg>
        <pc:spChg chg="mod ord">
          <ac:chgData name="Andy Florence" userId="7eb9fb85-bc1b-42a2-a419-9d6bd11d8ae7" providerId="ADAL" clId="{FA4C17CF-11A3-42C3-A4B1-DA70262FA5A3}" dt="2026-02-12T18:29:28.714" v="5545" actId="6549"/>
          <ac:spMkLst>
            <pc:docMk/>
            <pc:sldMk cId="1453241194" sldId="257"/>
            <ac:spMk id="10" creationId="{79639434-C7DB-C6DD-28C9-5FE3588C5BC8}"/>
          </ac:spMkLst>
        </pc:spChg>
        <pc:picChg chg="add mod ord">
          <ac:chgData name="Andy Florence" userId="7eb9fb85-bc1b-42a2-a419-9d6bd11d8ae7" providerId="ADAL" clId="{FA4C17CF-11A3-42C3-A4B1-DA70262FA5A3}" dt="2026-02-12T18:29:13.633" v="5540" actId="14100"/>
          <ac:picMkLst>
            <pc:docMk/>
            <pc:sldMk cId="1453241194" sldId="257"/>
            <ac:picMk id="3" creationId="{B64D3760-703F-205E-014A-C802DF0BA78D}"/>
          </ac:picMkLst>
        </pc:picChg>
        <pc:picChg chg="del">
          <ac:chgData name="Andy Florence" userId="7eb9fb85-bc1b-42a2-a419-9d6bd11d8ae7" providerId="ADAL" clId="{FA4C17CF-11A3-42C3-A4B1-DA70262FA5A3}" dt="2026-02-12T18:24:41.649" v="5475" actId="478"/>
          <ac:picMkLst>
            <pc:docMk/>
            <pc:sldMk cId="1453241194" sldId="257"/>
            <ac:picMk id="8" creationId="{613BC838-B25A-D37F-BC71-DD617895704C}"/>
          </ac:picMkLst>
        </pc:picChg>
      </pc:sldChg>
      <pc:sldChg chg="addSp delSp modSp mod modClrScheme chgLayout">
        <pc:chgData name="Andy Florence" userId="7eb9fb85-bc1b-42a2-a419-9d6bd11d8ae7" providerId="ADAL" clId="{FA4C17CF-11A3-42C3-A4B1-DA70262FA5A3}" dt="2026-02-12T18:45:55.582" v="5771" actId="207"/>
        <pc:sldMkLst>
          <pc:docMk/>
          <pc:sldMk cId="1555385428" sldId="258"/>
        </pc:sldMkLst>
        <pc:spChg chg="mod ord">
          <ac:chgData name="Andy Florence" userId="7eb9fb85-bc1b-42a2-a419-9d6bd11d8ae7" providerId="ADAL" clId="{FA4C17CF-11A3-42C3-A4B1-DA70262FA5A3}" dt="2026-02-12T18:45:55.582" v="5771" actId="207"/>
          <ac:spMkLst>
            <pc:docMk/>
            <pc:sldMk cId="1555385428" sldId="258"/>
            <ac:spMk id="2" creationId="{83E48DC5-8A48-2A34-31B9-FC8CB168CAED}"/>
          </ac:spMkLst>
        </pc:spChg>
        <pc:spChg chg="mod">
          <ac:chgData name="Andy Florence" userId="7eb9fb85-bc1b-42a2-a419-9d6bd11d8ae7" providerId="ADAL" clId="{FA4C17CF-11A3-42C3-A4B1-DA70262FA5A3}" dt="2026-02-12T18:33:59.840" v="5690" actId="20577"/>
          <ac:spMkLst>
            <pc:docMk/>
            <pc:sldMk cId="1555385428" sldId="258"/>
            <ac:spMk id="3" creationId="{06B44109-938A-7A63-C3A8-FDDB5C799EA5}"/>
          </ac:spMkLst>
        </pc:spChg>
        <pc:spChg chg="add del mod ord">
          <ac:chgData name="Andy Florence" userId="7eb9fb85-bc1b-42a2-a419-9d6bd11d8ae7" providerId="ADAL" clId="{FA4C17CF-11A3-42C3-A4B1-DA70262FA5A3}" dt="2026-02-11T16:43:43.035" v="1470" actId="478"/>
          <ac:spMkLst>
            <pc:docMk/>
            <pc:sldMk cId="1555385428" sldId="258"/>
            <ac:spMk id="4" creationId="{B5724587-829A-102B-B98D-00955F6B683C}"/>
          </ac:spMkLst>
        </pc:spChg>
        <pc:picChg chg="mod">
          <ac:chgData name="Andy Florence" userId="7eb9fb85-bc1b-42a2-a419-9d6bd11d8ae7" providerId="ADAL" clId="{FA4C17CF-11A3-42C3-A4B1-DA70262FA5A3}" dt="2026-02-11T16:44:39.053" v="1495" actId="14100"/>
          <ac:picMkLst>
            <pc:docMk/>
            <pc:sldMk cId="1555385428" sldId="258"/>
            <ac:picMk id="8" creationId="{524D9942-0826-B6D3-768F-04E9EA413163}"/>
          </ac:picMkLst>
        </pc:picChg>
        <pc:cxnChg chg="add">
          <ac:chgData name="Andy Florence" userId="7eb9fb85-bc1b-42a2-a419-9d6bd11d8ae7" providerId="ADAL" clId="{FA4C17CF-11A3-42C3-A4B1-DA70262FA5A3}" dt="2026-02-11T16:44:52.619" v="1496" actId="11529"/>
          <ac:cxnSpMkLst>
            <pc:docMk/>
            <pc:sldMk cId="1555385428" sldId="258"/>
            <ac:cxnSpMk id="6" creationId="{8A740C15-40FE-D6EF-BCEA-479AC172B088}"/>
          </ac:cxnSpMkLst>
        </pc:cxnChg>
      </pc:sldChg>
      <pc:sldChg chg="addSp delSp modSp del mod modClrScheme chgLayout">
        <pc:chgData name="Andy Florence" userId="7eb9fb85-bc1b-42a2-a419-9d6bd11d8ae7" providerId="ADAL" clId="{FA4C17CF-11A3-42C3-A4B1-DA70262FA5A3}" dt="2026-02-11T16:46:00.404" v="1517" actId="2696"/>
        <pc:sldMkLst>
          <pc:docMk/>
          <pc:sldMk cId="2040863335" sldId="259"/>
        </pc:sldMkLst>
        <pc:spChg chg="mod ord">
          <ac:chgData name="Andy Florence" userId="7eb9fb85-bc1b-42a2-a419-9d6bd11d8ae7" providerId="ADAL" clId="{FA4C17CF-11A3-42C3-A4B1-DA70262FA5A3}" dt="2026-02-11T16:45:29.428" v="1501" actId="700"/>
          <ac:spMkLst>
            <pc:docMk/>
            <pc:sldMk cId="2040863335" sldId="259"/>
            <ac:spMk id="2" creationId="{12B7DC8D-244C-F7EC-5F66-ACB99A7D61C9}"/>
          </ac:spMkLst>
        </pc:spChg>
        <pc:spChg chg="add del mod ord">
          <ac:chgData name="Andy Florence" userId="7eb9fb85-bc1b-42a2-a419-9d6bd11d8ae7" providerId="ADAL" clId="{FA4C17CF-11A3-42C3-A4B1-DA70262FA5A3}" dt="2026-02-11T16:45:29.428" v="1501" actId="700"/>
          <ac:spMkLst>
            <pc:docMk/>
            <pc:sldMk cId="2040863335" sldId="259"/>
            <ac:spMk id="3" creationId="{65C8B92B-DF02-9C5A-5A64-2F89C0104D84}"/>
          </ac:spMkLst>
        </pc:spChg>
      </pc:sldChg>
      <pc:sldChg chg="modSp del mod">
        <pc:chgData name="Andy Florence" userId="7eb9fb85-bc1b-42a2-a419-9d6bd11d8ae7" providerId="ADAL" clId="{FA4C17CF-11A3-42C3-A4B1-DA70262FA5A3}" dt="2026-02-11T16:46:54.542" v="1554" actId="2696"/>
        <pc:sldMkLst>
          <pc:docMk/>
          <pc:sldMk cId="3791692516" sldId="260"/>
        </pc:sldMkLst>
      </pc:sldChg>
      <pc:sldChg chg="del">
        <pc:chgData name="Andy Florence" userId="7eb9fb85-bc1b-42a2-a419-9d6bd11d8ae7" providerId="ADAL" clId="{FA4C17CF-11A3-42C3-A4B1-DA70262FA5A3}" dt="2026-02-11T16:48:11.522" v="1631" actId="47"/>
        <pc:sldMkLst>
          <pc:docMk/>
          <pc:sldMk cId="175219845" sldId="266"/>
        </pc:sldMkLst>
      </pc:sldChg>
      <pc:sldChg chg="del">
        <pc:chgData name="Andy Florence" userId="7eb9fb85-bc1b-42a2-a419-9d6bd11d8ae7" providerId="ADAL" clId="{FA4C17CF-11A3-42C3-A4B1-DA70262FA5A3}" dt="2026-02-11T16:48:12.803" v="1632" actId="47"/>
        <pc:sldMkLst>
          <pc:docMk/>
          <pc:sldMk cId="2429736721" sldId="267"/>
        </pc:sldMkLst>
      </pc:sldChg>
      <pc:sldChg chg="del">
        <pc:chgData name="Andy Florence" userId="7eb9fb85-bc1b-42a2-a419-9d6bd11d8ae7" providerId="ADAL" clId="{FA4C17CF-11A3-42C3-A4B1-DA70262FA5A3}" dt="2026-02-11T16:48:13.731" v="1633" actId="47"/>
        <pc:sldMkLst>
          <pc:docMk/>
          <pc:sldMk cId="2048496678" sldId="268"/>
        </pc:sldMkLst>
      </pc:sldChg>
      <pc:sldChg chg="del">
        <pc:chgData name="Andy Florence" userId="7eb9fb85-bc1b-42a2-a419-9d6bd11d8ae7" providerId="ADAL" clId="{FA4C17CF-11A3-42C3-A4B1-DA70262FA5A3}" dt="2026-02-11T16:48:14.927" v="1634" actId="47"/>
        <pc:sldMkLst>
          <pc:docMk/>
          <pc:sldMk cId="2405636225" sldId="269"/>
        </pc:sldMkLst>
      </pc:sldChg>
      <pc:sldChg chg="del">
        <pc:chgData name="Andy Florence" userId="7eb9fb85-bc1b-42a2-a419-9d6bd11d8ae7" providerId="ADAL" clId="{FA4C17CF-11A3-42C3-A4B1-DA70262FA5A3}" dt="2026-02-11T16:48:23.714" v="1635" actId="47"/>
        <pc:sldMkLst>
          <pc:docMk/>
          <pc:sldMk cId="857333540" sldId="270"/>
        </pc:sldMkLst>
      </pc:sldChg>
      <pc:sldChg chg="del">
        <pc:chgData name="Andy Florence" userId="7eb9fb85-bc1b-42a2-a419-9d6bd11d8ae7" providerId="ADAL" clId="{FA4C17CF-11A3-42C3-A4B1-DA70262FA5A3}" dt="2026-02-11T16:48:23.714" v="1635" actId="47"/>
        <pc:sldMkLst>
          <pc:docMk/>
          <pc:sldMk cId="3865637256" sldId="271"/>
        </pc:sldMkLst>
      </pc:sldChg>
      <pc:sldChg chg="del">
        <pc:chgData name="Andy Florence" userId="7eb9fb85-bc1b-42a2-a419-9d6bd11d8ae7" providerId="ADAL" clId="{FA4C17CF-11A3-42C3-A4B1-DA70262FA5A3}" dt="2026-02-11T16:48:23.714" v="1635" actId="47"/>
        <pc:sldMkLst>
          <pc:docMk/>
          <pc:sldMk cId="840378239" sldId="272"/>
        </pc:sldMkLst>
      </pc:sldChg>
      <pc:sldChg chg="del">
        <pc:chgData name="Andy Florence" userId="7eb9fb85-bc1b-42a2-a419-9d6bd11d8ae7" providerId="ADAL" clId="{FA4C17CF-11A3-42C3-A4B1-DA70262FA5A3}" dt="2026-02-11T16:48:33.777" v="1636" actId="47"/>
        <pc:sldMkLst>
          <pc:docMk/>
          <pc:sldMk cId="1860158657" sldId="273"/>
        </pc:sldMkLst>
      </pc:sldChg>
      <pc:sldChg chg="modSp del mod">
        <pc:chgData name="Andy Florence" userId="7eb9fb85-bc1b-42a2-a419-9d6bd11d8ae7" providerId="ADAL" clId="{FA4C17CF-11A3-42C3-A4B1-DA70262FA5A3}" dt="2026-02-11T16:50:11.950" v="1757" actId="47"/>
        <pc:sldMkLst>
          <pc:docMk/>
          <pc:sldMk cId="315545121" sldId="277"/>
        </pc:sldMkLst>
        <pc:spChg chg="mod">
          <ac:chgData name="Andy Florence" userId="7eb9fb85-bc1b-42a2-a419-9d6bd11d8ae7" providerId="ADAL" clId="{FA4C17CF-11A3-42C3-A4B1-DA70262FA5A3}" dt="2026-02-11T16:48:55.947" v="1663" actId="20577"/>
          <ac:spMkLst>
            <pc:docMk/>
            <pc:sldMk cId="315545121" sldId="277"/>
            <ac:spMk id="2" creationId="{55CD8AD8-EF5B-A9AC-1322-7E5FEC01554F}"/>
          </ac:spMkLst>
        </pc:spChg>
      </pc:sldChg>
      <pc:sldChg chg="addSp delSp modSp add del mod">
        <pc:chgData name="Andy Florence" userId="7eb9fb85-bc1b-42a2-a419-9d6bd11d8ae7" providerId="ADAL" clId="{FA4C17CF-11A3-42C3-A4B1-DA70262FA5A3}" dt="2026-02-11T16:47:57.188" v="1628" actId="47"/>
        <pc:sldMkLst>
          <pc:docMk/>
          <pc:sldMk cId="1314421160" sldId="278"/>
        </pc:sldMkLst>
      </pc:sldChg>
      <pc:sldChg chg="new del">
        <pc:chgData name="Andy Florence" userId="7eb9fb85-bc1b-42a2-a419-9d6bd11d8ae7" providerId="ADAL" clId="{FA4C17CF-11A3-42C3-A4B1-DA70262FA5A3}" dt="2026-02-11T16:48:08.235" v="1630" actId="47"/>
        <pc:sldMkLst>
          <pc:docMk/>
          <pc:sldMk cId="4037899510" sldId="279"/>
        </pc:sldMkLst>
      </pc:sldChg>
      <pc:sldChg chg="modSp add del mod ord">
        <pc:chgData name="Andy Florence" userId="7eb9fb85-bc1b-42a2-a419-9d6bd11d8ae7" providerId="ADAL" clId="{FA4C17CF-11A3-42C3-A4B1-DA70262FA5A3}" dt="2026-02-11T16:47:22.781" v="1594" actId="47"/>
        <pc:sldMkLst>
          <pc:docMk/>
          <pc:sldMk cId="262304294" sldId="280"/>
        </pc:sldMkLst>
      </pc:sldChg>
      <pc:sldChg chg="addSp delSp modSp new del mod">
        <pc:chgData name="Andy Florence" userId="7eb9fb85-bc1b-42a2-a419-9d6bd11d8ae7" providerId="ADAL" clId="{FA4C17CF-11A3-42C3-A4B1-DA70262FA5A3}" dt="2026-02-11T16:50:47.562" v="1777" actId="47"/>
        <pc:sldMkLst>
          <pc:docMk/>
          <pc:sldMk cId="4012795679" sldId="281"/>
        </pc:sldMkLst>
        <pc:spChg chg="mod">
          <ac:chgData name="Andy Florence" userId="7eb9fb85-bc1b-42a2-a419-9d6bd11d8ae7" providerId="ADAL" clId="{FA4C17CF-11A3-42C3-A4B1-DA70262FA5A3}" dt="2026-02-11T16:49:02.513" v="1673" actId="20577"/>
          <ac:spMkLst>
            <pc:docMk/>
            <pc:sldMk cId="4012795679" sldId="281"/>
            <ac:spMk id="2" creationId="{1FCB4563-E414-C548-F010-A773ECE34B38}"/>
          </ac:spMkLst>
        </pc:spChg>
        <pc:spChg chg="add del mod">
          <ac:chgData name="Andy Florence" userId="7eb9fb85-bc1b-42a2-a419-9d6bd11d8ae7" providerId="ADAL" clId="{FA4C17CF-11A3-42C3-A4B1-DA70262FA5A3}" dt="2026-02-11T00:05:46.971" v="1375" actId="478"/>
          <ac:spMkLst>
            <pc:docMk/>
            <pc:sldMk cId="4012795679" sldId="281"/>
            <ac:spMk id="13" creationId="{D3FE582E-6554-9E75-2583-8F177CDD0EA0}"/>
          </ac:spMkLst>
        </pc:spChg>
        <pc:picChg chg="add mod">
          <ac:chgData name="Andy Florence" userId="7eb9fb85-bc1b-42a2-a419-9d6bd11d8ae7" providerId="ADAL" clId="{FA4C17CF-11A3-42C3-A4B1-DA70262FA5A3}" dt="2026-02-11T16:00:14.886" v="1385" actId="1076"/>
          <ac:picMkLst>
            <pc:docMk/>
            <pc:sldMk cId="4012795679" sldId="281"/>
            <ac:picMk id="15" creationId="{A331BBFD-749A-165A-F55B-9ED46DB5DACB}"/>
          </ac:picMkLst>
        </pc:picChg>
      </pc:sldChg>
      <pc:sldChg chg="modSp add del mod">
        <pc:chgData name="Andy Florence" userId="7eb9fb85-bc1b-42a2-a419-9d6bd11d8ae7" providerId="ADAL" clId="{FA4C17CF-11A3-42C3-A4B1-DA70262FA5A3}" dt="2026-02-11T16:48:01.579" v="1629" actId="47"/>
        <pc:sldMkLst>
          <pc:docMk/>
          <pc:sldMk cId="1576344623" sldId="282"/>
        </pc:sldMkLst>
        <pc:spChg chg="mod">
          <ac:chgData name="Andy Florence" userId="7eb9fb85-bc1b-42a2-a419-9d6bd11d8ae7" providerId="ADAL" clId="{FA4C17CF-11A3-42C3-A4B1-DA70262FA5A3}" dt="2026-02-11T16:32:52.731" v="1400" actId="20577"/>
          <ac:spMkLst>
            <pc:docMk/>
            <pc:sldMk cId="1576344623" sldId="282"/>
            <ac:spMk id="2" creationId="{8DD9BA06-CC8A-9641-AFA4-67170EA1FB15}"/>
          </ac:spMkLst>
        </pc:spChg>
        <pc:spChg chg="mod">
          <ac:chgData name="Andy Florence" userId="7eb9fb85-bc1b-42a2-a419-9d6bd11d8ae7" providerId="ADAL" clId="{FA4C17CF-11A3-42C3-A4B1-DA70262FA5A3}" dt="2026-02-11T16:33:23.750" v="1457" actId="20577"/>
          <ac:spMkLst>
            <pc:docMk/>
            <pc:sldMk cId="1576344623" sldId="282"/>
            <ac:spMk id="10" creationId="{7A99BB06-033D-B58E-1AE3-77AC4A997805}"/>
          </ac:spMkLst>
        </pc:spChg>
      </pc:sldChg>
      <pc:sldChg chg="delSp modSp add del mod">
        <pc:chgData name="Andy Florence" userId="7eb9fb85-bc1b-42a2-a419-9d6bd11d8ae7" providerId="ADAL" clId="{FA4C17CF-11A3-42C3-A4B1-DA70262FA5A3}" dt="2026-02-12T18:30:08.876" v="5548" actId="47"/>
        <pc:sldMkLst>
          <pc:docMk/>
          <pc:sldMk cId="1862730274" sldId="283"/>
        </pc:sldMkLst>
        <pc:spChg chg="mod">
          <ac:chgData name="Andy Florence" userId="7eb9fb85-bc1b-42a2-a419-9d6bd11d8ae7" providerId="ADAL" clId="{FA4C17CF-11A3-42C3-A4B1-DA70262FA5A3}" dt="2026-02-11T16:45:46.274" v="1514" actId="20577"/>
          <ac:spMkLst>
            <pc:docMk/>
            <pc:sldMk cId="1862730274" sldId="283"/>
            <ac:spMk id="2" creationId="{55F130C7-A832-F9D7-5824-C0CB98ACC8FA}"/>
          </ac:spMkLst>
        </pc:spChg>
        <pc:spChg chg="del">
          <ac:chgData name="Andy Florence" userId="7eb9fb85-bc1b-42a2-a419-9d6bd11d8ae7" providerId="ADAL" clId="{FA4C17CF-11A3-42C3-A4B1-DA70262FA5A3}" dt="2026-02-11T16:45:52.775" v="1516" actId="478"/>
          <ac:spMkLst>
            <pc:docMk/>
            <pc:sldMk cId="1862730274" sldId="283"/>
            <ac:spMk id="3" creationId="{978486FC-1431-CD3F-5370-D4E262746F5E}"/>
          </ac:spMkLst>
        </pc:spChg>
        <pc:picChg chg="del">
          <ac:chgData name="Andy Florence" userId="7eb9fb85-bc1b-42a2-a419-9d6bd11d8ae7" providerId="ADAL" clId="{FA4C17CF-11A3-42C3-A4B1-DA70262FA5A3}" dt="2026-02-11T16:45:48.851" v="1515" actId="478"/>
          <ac:picMkLst>
            <pc:docMk/>
            <pc:sldMk cId="1862730274" sldId="283"/>
            <ac:picMk id="8" creationId="{01D5B90C-3080-1991-994D-027F6AAB3437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6:46:39.547" v="1553" actId="20577"/>
        <pc:sldMkLst>
          <pc:docMk/>
          <pc:sldMk cId="87009217" sldId="284"/>
        </pc:sldMkLst>
        <pc:spChg chg="mod">
          <ac:chgData name="Andy Florence" userId="7eb9fb85-bc1b-42a2-a419-9d6bd11d8ae7" providerId="ADAL" clId="{FA4C17CF-11A3-42C3-A4B1-DA70262FA5A3}" dt="2026-02-11T16:46:39.547" v="1553" actId="20577"/>
          <ac:spMkLst>
            <pc:docMk/>
            <pc:sldMk cId="87009217" sldId="284"/>
            <ac:spMk id="2" creationId="{D46E0D68-9159-A800-542B-D2E2E6C68281}"/>
          </ac:spMkLst>
        </pc:spChg>
        <pc:spChg chg="add del mod">
          <ac:chgData name="Andy Florence" userId="7eb9fb85-bc1b-42a2-a419-9d6bd11d8ae7" providerId="ADAL" clId="{FA4C17CF-11A3-42C3-A4B1-DA70262FA5A3}" dt="2026-02-11T16:46:20.198" v="1521" actId="478"/>
          <ac:spMkLst>
            <pc:docMk/>
            <pc:sldMk cId="87009217" sldId="284"/>
            <ac:spMk id="3" creationId="{0BDD13AA-B61E-2D2E-DB4A-96C0D3E62291}"/>
          </ac:spMkLst>
        </pc:spChg>
        <pc:spChg chg="add mod">
          <ac:chgData name="Andy Florence" userId="7eb9fb85-bc1b-42a2-a419-9d6bd11d8ae7" providerId="ADAL" clId="{FA4C17CF-11A3-42C3-A4B1-DA70262FA5A3}" dt="2026-02-11T16:46:28.998" v="1522" actId="1076"/>
          <ac:spMkLst>
            <pc:docMk/>
            <pc:sldMk cId="87009217" sldId="284"/>
            <ac:spMk id="4" creationId="{BB0E42C4-157B-89EA-8819-720F1C806612}"/>
          </ac:spMkLst>
        </pc:spChg>
        <pc:picChg chg="add mod">
          <ac:chgData name="Andy Florence" userId="7eb9fb85-bc1b-42a2-a419-9d6bd11d8ae7" providerId="ADAL" clId="{FA4C17CF-11A3-42C3-A4B1-DA70262FA5A3}" dt="2026-02-11T16:46:28.998" v="1522" actId="1076"/>
          <ac:picMkLst>
            <pc:docMk/>
            <pc:sldMk cId="87009217" sldId="284"/>
            <ac:picMk id="5" creationId="{0E9EBB04-B2B5-A726-3670-AA4F9F261D3A}"/>
          </ac:picMkLst>
        </pc:picChg>
        <pc:picChg chg="add mod">
          <ac:chgData name="Andy Florence" userId="7eb9fb85-bc1b-42a2-a419-9d6bd11d8ae7" providerId="ADAL" clId="{FA4C17CF-11A3-42C3-A4B1-DA70262FA5A3}" dt="2026-02-11T16:46:28.998" v="1522" actId="1076"/>
          <ac:picMkLst>
            <pc:docMk/>
            <pc:sldMk cId="87009217" sldId="284"/>
            <ac:picMk id="7" creationId="{3037E643-B719-5B26-7CEC-6C38882E3B91}"/>
          </ac:picMkLst>
        </pc:picChg>
        <pc:picChg chg="add mod">
          <ac:chgData name="Andy Florence" userId="7eb9fb85-bc1b-42a2-a419-9d6bd11d8ae7" providerId="ADAL" clId="{FA4C17CF-11A3-42C3-A4B1-DA70262FA5A3}" dt="2026-02-11T16:46:28.998" v="1522" actId="1076"/>
          <ac:picMkLst>
            <pc:docMk/>
            <pc:sldMk cId="87009217" sldId="284"/>
            <ac:picMk id="8" creationId="{544D2594-3D9F-8E20-2078-2092AF42DD9F}"/>
          </ac:picMkLst>
        </pc:picChg>
        <pc:picChg chg="add mod">
          <ac:chgData name="Andy Florence" userId="7eb9fb85-bc1b-42a2-a419-9d6bd11d8ae7" providerId="ADAL" clId="{FA4C17CF-11A3-42C3-A4B1-DA70262FA5A3}" dt="2026-02-11T16:46:28.998" v="1522" actId="1076"/>
          <ac:picMkLst>
            <pc:docMk/>
            <pc:sldMk cId="87009217" sldId="284"/>
            <ac:picMk id="9" creationId="{46713C08-B766-5032-7771-E5ED389454EE}"/>
          </ac:picMkLst>
        </pc:picChg>
        <pc:picChg chg="add mod">
          <ac:chgData name="Andy Florence" userId="7eb9fb85-bc1b-42a2-a419-9d6bd11d8ae7" providerId="ADAL" clId="{FA4C17CF-11A3-42C3-A4B1-DA70262FA5A3}" dt="2026-02-11T16:46:28.998" v="1522" actId="1076"/>
          <ac:picMkLst>
            <pc:docMk/>
            <pc:sldMk cId="87009217" sldId="284"/>
            <ac:picMk id="10" creationId="{644D0923-AFA5-86AD-D64B-C423D0FEFEFE}"/>
          </ac:picMkLst>
        </pc:picChg>
        <pc:picChg chg="add mod">
          <ac:chgData name="Andy Florence" userId="7eb9fb85-bc1b-42a2-a419-9d6bd11d8ae7" providerId="ADAL" clId="{FA4C17CF-11A3-42C3-A4B1-DA70262FA5A3}" dt="2026-02-11T16:46:28.998" v="1522" actId="1076"/>
          <ac:picMkLst>
            <pc:docMk/>
            <pc:sldMk cId="87009217" sldId="284"/>
            <ac:picMk id="11" creationId="{CD23D90D-5468-7D11-2253-800EC4F4F4B4}"/>
          </ac:picMkLst>
        </pc:picChg>
        <pc:picChg chg="add mod">
          <ac:chgData name="Andy Florence" userId="7eb9fb85-bc1b-42a2-a419-9d6bd11d8ae7" providerId="ADAL" clId="{FA4C17CF-11A3-42C3-A4B1-DA70262FA5A3}" dt="2026-02-11T16:46:28.998" v="1522" actId="1076"/>
          <ac:picMkLst>
            <pc:docMk/>
            <pc:sldMk cId="87009217" sldId="284"/>
            <ac:picMk id="12" creationId="{DF3B3F2D-5287-C6BD-4783-BBBFED993E28}"/>
          </ac:picMkLst>
        </pc:picChg>
        <pc:picChg chg="add mod">
          <ac:chgData name="Andy Florence" userId="7eb9fb85-bc1b-42a2-a419-9d6bd11d8ae7" providerId="ADAL" clId="{FA4C17CF-11A3-42C3-A4B1-DA70262FA5A3}" dt="2026-02-11T16:46:28.998" v="1522" actId="1076"/>
          <ac:picMkLst>
            <pc:docMk/>
            <pc:sldMk cId="87009217" sldId="284"/>
            <ac:picMk id="13" creationId="{7AC5663C-E0B1-48C5-EC70-32F2C0929DAA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7:09:52.074" v="1964" actId="14100"/>
        <pc:sldMkLst>
          <pc:docMk/>
          <pc:sldMk cId="3107755914" sldId="285"/>
        </pc:sldMkLst>
        <pc:spChg chg="mod">
          <ac:chgData name="Andy Florence" userId="7eb9fb85-bc1b-42a2-a419-9d6bd11d8ae7" providerId="ADAL" clId="{FA4C17CF-11A3-42C3-A4B1-DA70262FA5A3}" dt="2026-02-11T17:09:52.074" v="1964" actId="14100"/>
          <ac:spMkLst>
            <pc:docMk/>
            <pc:sldMk cId="3107755914" sldId="285"/>
            <ac:spMk id="2" creationId="{AA933C9F-0A94-43C7-4FA4-F98EB5015B36}"/>
          </ac:spMkLst>
        </pc:spChg>
        <pc:spChg chg="add mod">
          <ac:chgData name="Andy Florence" userId="7eb9fb85-bc1b-42a2-a419-9d6bd11d8ae7" providerId="ADAL" clId="{FA4C17CF-11A3-42C3-A4B1-DA70262FA5A3}" dt="2026-02-11T17:02:07.653" v="1931" actId="1076"/>
          <ac:spMkLst>
            <pc:docMk/>
            <pc:sldMk cId="3107755914" sldId="285"/>
            <ac:spMk id="4" creationId="{D0C3DFB6-8E1F-533A-F833-B9369B277A70}"/>
          </ac:spMkLst>
        </pc:spChg>
        <pc:spChg chg="add mod">
          <ac:chgData name="Andy Florence" userId="7eb9fb85-bc1b-42a2-a419-9d6bd11d8ae7" providerId="ADAL" clId="{FA4C17CF-11A3-42C3-A4B1-DA70262FA5A3}" dt="2026-02-11T17:03:56.546" v="1946" actId="1076"/>
          <ac:spMkLst>
            <pc:docMk/>
            <pc:sldMk cId="3107755914" sldId="285"/>
            <ac:spMk id="8" creationId="{1D2E1332-6D21-E33A-BE25-1CBD654799CC}"/>
          </ac:spMkLst>
        </pc:spChg>
        <pc:spChg chg="add mod">
          <ac:chgData name="Andy Florence" userId="7eb9fb85-bc1b-42a2-a419-9d6bd11d8ae7" providerId="ADAL" clId="{FA4C17CF-11A3-42C3-A4B1-DA70262FA5A3}" dt="2026-02-11T17:04:16.588" v="1948" actId="1076"/>
          <ac:spMkLst>
            <pc:docMk/>
            <pc:sldMk cId="3107755914" sldId="285"/>
            <ac:spMk id="10" creationId="{1DBDEF00-B3E2-80DF-94A0-674598E9E2D5}"/>
          </ac:spMkLst>
        </pc:spChg>
        <pc:spChg chg="add mod">
          <ac:chgData name="Andy Florence" userId="7eb9fb85-bc1b-42a2-a419-9d6bd11d8ae7" providerId="ADAL" clId="{FA4C17CF-11A3-42C3-A4B1-DA70262FA5A3}" dt="2026-02-11T17:04:57.940" v="1957" actId="14100"/>
          <ac:spMkLst>
            <pc:docMk/>
            <pc:sldMk cId="3107755914" sldId="285"/>
            <ac:spMk id="11" creationId="{4C1A7F0B-FEB3-E67F-EB60-5BDF3125C6B0}"/>
          </ac:spMkLst>
        </pc:spChg>
        <pc:spChg chg="add del mod">
          <ac:chgData name="Andy Florence" userId="7eb9fb85-bc1b-42a2-a419-9d6bd11d8ae7" providerId="ADAL" clId="{FA4C17CF-11A3-42C3-A4B1-DA70262FA5A3}" dt="2026-02-11T17:05:00.499" v="1958" actId="478"/>
          <ac:spMkLst>
            <pc:docMk/>
            <pc:sldMk cId="3107755914" sldId="285"/>
            <ac:spMk id="12" creationId="{DC4B6588-4817-F8CA-96A6-3BBE771B5E37}"/>
          </ac:spMkLst>
        </pc:spChg>
        <pc:spChg chg="add mod">
          <ac:chgData name="Andy Florence" userId="7eb9fb85-bc1b-42a2-a419-9d6bd11d8ae7" providerId="ADAL" clId="{FA4C17CF-11A3-42C3-A4B1-DA70262FA5A3}" dt="2026-02-11T17:05:07.567" v="1960" actId="1076"/>
          <ac:spMkLst>
            <pc:docMk/>
            <pc:sldMk cId="3107755914" sldId="285"/>
            <ac:spMk id="13" creationId="{E99A715E-1C77-EF97-BA96-631892B3CEC7}"/>
          </ac:spMkLst>
        </pc:spChg>
        <pc:picChg chg="add del mod">
          <ac:chgData name="Andy Florence" userId="7eb9fb85-bc1b-42a2-a419-9d6bd11d8ae7" providerId="ADAL" clId="{FA4C17CF-11A3-42C3-A4B1-DA70262FA5A3}" dt="2026-02-11T16:57:18.829" v="1854" actId="478"/>
          <ac:picMkLst>
            <pc:docMk/>
            <pc:sldMk cId="3107755914" sldId="285"/>
            <ac:picMk id="5" creationId="{9D736A2D-DF68-1937-6E30-ED4C1330E402}"/>
          </ac:picMkLst>
        </pc:picChg>
      </pc:sldChg>
      <pc:sldChg chg="addSp modSp add mod">
        <pc:chgData name="Andy Florence" userId="7eb9fb85-bc1b-42a2-a419-9d6bd11d8ae7" providerId="ADAL" clId="{FA4C17CF-11A3-42C3-A4B1-DA70262FA5A3}" dt="2026-02-11T17:32:38.771" v="2449" actId="1076"/>
        <pc:sldMkLst>
          <pc:docMk/>
          <pc:sldMk cId="3873979749" sldId="286"/>
        </pc:sldMkLst>
        <pc:spChg chg="mod">
          <ac:chgData name="Andy Florence" userId="7eb9fb85-bc1b-42a2-a419-9d6bd11d8ae7" providerId="ADAL" clId="{FA4C17CF-11A3-42C3-A4B1-DA70262FA5A3}" dt="2026-02-11T17:32:38.771" v="2449" actId="1076"/>
          <ac:spMkLst>
            <pc:docMk/>
            <pc:sldMk cId="3873979749" sldId="286"/>
            <ac:spMk id="2" creationId="{B17153BF-83D2-C2B8-2075-16E7A5C7FD48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4" creationId="{02E33EFC-D768-9804-C12A-B8452C27BFD6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7" creationId="{9AE0F6A5-2D63-856B-9464-1F02E3F512C4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8" creationId="{8B69C661-5BA1-A58D-A1AB-32157899512F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10" creationId="{CD440FAE-067D-EBCC-7423-EA22E1ABAFFC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11" creationId="{F69D5FCE-5D4E-59CF-197B-9E0F372F1039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14" creationId="{6117B263-DBA9-3B8E-9E29-49AF63BE48C3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16" creationId="{D6D11C6A-EC4A-D5A9-B285-D5E34CACBA2E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20" creationId="{01471408-6A5E-34B8-748F-A464A60CA5B1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22" creationId="{DFFFAC15-D2D6-DB98-6945-351AA219D717}"/>
          </ac:spMkLst>
        </pc:spChg>
        <pc:spChg chg="add mod">
          <ac:chgData name="Andy Florence" userId="7eb9fb85-bc1b-42a2-a419-9d6bd11d8ae7" providerId="ADAL" clId="{FA4C17CF-11A3-42C3-A4B1-DA70262FA5A3}" dt="2026-02-11T16:47:42.971" v="1596"/>
          <ac:spMkLst>
            <pc:docMk/>
            <pc:sldMk cId="3873979749" sldId="286"/>
            <ac:spMk id="23" creationId="{5615A8D5-B0A1-765A-3EC2-A46EAD7386B1}"/>
          </ac:spMkLst>
        </pc:spChg>
      </pc:sldChg>
      <pc:sldChg chg="addSp delSp modSp add mod">
        <pc:chgData name="Andy Florence" userId="7eb9fb85-bc1b-42a2-a419-9d6bd11d8ae7" providerId="ADAL" clId="{FA4C17CF-11A3-42C3-A4B1-DA70262FA5A3}" dt="2026-02-11T18:22:20.781" v="3176" actId="14100"/>
        <pc:sldMkLst>
          <pc:docMk/>
          <pc:sldMk cId="3533895615" sldId="287"/>
        </pc:sldMkLst>
        <pc:spChg chg="mod">
          <ac:chgData name="Andy Florence" userId="7eb9fb85-bc1b-42a2-a419-9d6bd11d8ae7" providerId="ADAL" clId="{FA4C17CF-11A3-42C3-A4B1-DA70262FA5A3}" dt="2026-02-11T18:05:55.952" v="3168" actId="6549"/>
          <ac:spMkLst>
            <pc:docMk/>
            <pc:sldMk cId="3533895615" sldId="287"/>
            <ac:spMk id="2" creationId="{E7F3EDEC-C451-76E6-C2B8-A95F2DC0D582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4" creationId="{96A91298-5EC2-238A-CC68-710598E33AFD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8" creationId="{92668089-4D59-85FC-8514-D02680C06C14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10" creationId="{7EFFF265-C3D9-25C4-ACE6-3BC56C57600B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11" creationId="{CB714DB9-E41D-5704-5321-56B0CD6BDF5D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13" creationId="{B24FC5D1-682E-84C8-7DB9-E4C2D3EA43B9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16" creationId="{1DFF85EC-3DD7-99C6-A1E2-211E987049F1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17" creationId="{72CC7B57-D815-D0BE-0A65-4C97C43A759C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19" creationId="{1A25ADBC-0980-0358-920C-4D84B21144DA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22" creationId="{913FC44C-20A5-B989-A841-A86E17246858}"/>
          </ac:spMkLst>
        </pc:spChg>
        <pc:spChg chg="del">
          <ac:chgData name="Andy Florence" userId="7eb9fb85-bc1b-42a2-a419-9d6bd11d8ae7" providerId="ADAL" clId="{FA4C17CF-11A3-42C3-A4B1-DA70262FA5A3}" dt="2026-02-11T16:48:47.383" v="1647" actId="478"/>
          <ac:spMkLst>
            <pc:docMk/>
            <pc:sldMk cId="3533895615" sldId="287"/>
            <ac:spMk id="23" creationId="{12C53354-DCB3-D991-92ED-FEA24B5DDA0C}"/>
          </ac:spMkLst>
        </pc:spChg>
        <pc:picChg chg="add mod">
          <ac:chgData name="Andy Florence" userId="7eb9fb85-bc1b-42a2-a419-9d6bd11d8ae7" providerId="ADAL" clId="{FA4C17CF-11A3-42C3-A4B1-DA70262FA5A3}" dt="2026-02-11T18:22:20.781" v="3176" actId="14100"/>
          <ac:picMkLst>
            <pc:docMk/>
            <pc:sldMk cId="3533895615" sldId="287"/>
            <ac:picMk id="26" creationId="{D2D65E0E-2F57-3003-9F08-15E4D39B2A06}"/>
          </ac:picMkLst>
        </pc:picChg>
      </pc:sldChg>
      <pc:sldChg chg="addSp modSp add mod ord">
        <pc:chgData name="Andy Florence" userId="7eb9fb85-bc1b-42a2-a419-9d6bd11d8ae7" providerId="ADAL" clId="{FA4C17CF-11A3-42C3-A4B1-DA70262FA5A3}" dt="2026-02-12T18:59:14.338" v="5858" actId="20577"/>
        <pc:sldMkLst>
          <pc:docMk/>
          <pc:sldMk cId="1997143495" sldId="288"/>
        </pc:sldMkLst>
        <pc:spChg chg="mod">
          <ac:chgData name="Andy Florence" userId="7eb9fb85-bc1b-42a2-a419-9d6bd11d8ae7" providerId="ADAL" clId="{FA4C17CF-11A3-42C3-A4B1-DA70262FA5A3}" dt="2026-02-11T16:49:40.287" v="1716" actId="20577"/>
          <ac:spMkLst>
            <pc:docMk/>
            <pc:sldMk cId="1997143495" sldId="288"/>
            <ac:spMk id="2" creationId="{6DC218FF-6FE7-088D-9C87-5B9F0F566F40}"/>
          </ac:spMkLst>
        </pc:spChg>
        <pc:spChg chg="add mod">
          <ac:chgData name="Andy Florence" userId="7eb9fb85-bc1b-42a2-a419-9d6bd11d8ae7" providerId="ADAL" clId="{FA4C17CF-11A3-42C3-A4B1-DA70262FA5A3}" dt="2026-02-12T18:59:14.338" v="5858" actId="20577"/>
          <ac:spMkLst>
            <pc:docMk/>
            <pc:sldMk cId="1997143495" sldId="288"/>
            <ac:spMk id="3" creationId="{EC1AE3E6-AF26-D68E-F8E1-EE1DE48720C1}"/>
          </ac:spMkLst>
        </pc:spChg>
      </pc:sldChg>
      <pc:sldChg chg="modSp add del mod">
        <pc:chgData name="Andy Florence" userId="7eb9fb85-bc1b-42a2-a419-9d6bd11d8ae7" providerId="ADAL" clId="{FA4C17CF-11A3-42C3-A4B1-DA70262FA5A3}" dt="2026-02-11T16:50:21.610" v="1758" actId="47"/>
        <pc:sldMkLst>
          <pc:docMk/>
          <pc:sldMk cId="134394967" sldId="289"/>
        </pc:sldMkLst>
        <pc:spChg chg="mod">
          <ac:chgData name="Andy Florence" userId="7eb9fb85-bc1b-42a2-a419-9d6bd11d8ae7" providerId="ADAL" clId="{FA4C17CF-11A3-42C3-A4B1-DA70262FA5A3}" dt="2026-02-11T16:50:00.820" v="1756" actId="20577"/>
          <ac:spMkLst>
            <pc:docMk/>
            <pc:sldMk cId="134394967" sldId="289"/>
            <ac:spMk id="2" creationId="{A9354D3F-2C9F-553E-DE84-9E5EAA6856BF}"/>
          </ac:spMkLst>
        </pc:spChg>
      </pc:sldChg>
      <pc:sldChg chg="addSp delSp modSp add mod">
        <pc:chgData name="Andy Florence" userId="7eb9fb85-bc1b-42a2-a419-9d6bd11d8ae7" providerId="ADAL" clId="{FA4C17CF-11A3-42C3-A4B1-DA70262FA5A3}" dt="2026-02-11T16:51:32.908" v="1836" actId="20577"/>
        <pc:sldMkLst>
          <pc:docMk/>
          <pc:sldMk cId="3502046499" sldId="289"/>
        </pc:sldMkLst>
        <pc:spChg chg="mod">
          <ac:chgData name="Andy Florence" userId="7eb9fb85-bc1b-42a2-a419-9d6bd11d8ae7" providerId="ADAL" clId="{FA4C17CF-11A3-42C3-A4B1-DA70262FA5A3}" dt="2026-02-11T16:51:32.908" v="1836" actId="20577"/>
          <ac:spMkLst>
            <pc:docMk/>
            <pc:sldMk cId="3502046499" sldId="289"/>
            <ac:spMk id="2" creationId="{E82EA490-0BC7-F7B9-D4BC-A04C1F1F3E22}"/>
          </ac:spMkLst>
        </pc:spChg>
        <pc:spChg chg="del">
          <ac:chgData name="Andy Florence" userId="7eb9fb85-bc1b-42a2-a419-9d6bd11d8ae7" providerId="ADAL" clId="{FA4C17CF-11A3-42C3-A4B1-DA70262FA5A3}" dt="2026-02-11T16:50:27.571" v="1760" actId="478"/>
          <ac:spMkLst>
            <pc:docMk/>
            <pc:sldMk cId="3502046499" sldId="289"/>
            <ac:spMk id="3" creationId="{453F318A-E5D3-E3E2-FD1E-48AF7D4261FF}"/>
          </ac:spMkLst>
        </pc:spChg>
        <pc:spChg chg="add mod">
          <ac:chgData name="Andy Florence" userId="7eb9fb85-bc1b-42a2-a419-9d6bd11d8ae7" providerId="ADAL" clId="{FA4C17CF-11A3-42C3-A4B1-DA70262FA5A3}" dt="2026-02-11T16:50:42.179" v="1776" actId="1035"/>
          <ac:spMkLst>
            <pc:docMk/>
            <pc:sldMk cId="3502046499" sldId="289"/>
            <ac:spMk id="4" creationId="{134BDAAD-320E-FC93-8416-A6A5BE168FEB}"/>
          </ac:spMkLst>
        </pc:spChg>
        <pc:spChg chg="add mod">
          <ac:chgData name="Andy Florence" userId="7eb9fb85-bc1b-42a2-a419-9d6bd11d8ae7" providerId="ADAL" clId="{FA4C17CF-11A3-42C3-A4B1-DA70262FA5A3}" dt="2026-02-11T16:50:42.179" v="1776" actId="1035"/>
          <ac:spMkLst>
            <pc:docMk/>
            <pc:sldMk cId="3502046499" sldId="289"/>
            <ac:spMk id="5" creationId="{87532185-BF84-A3F4-890C-3DD3796BA3D2}"/>
          </ac:spMkLst>
        </pc:spChg>
        <pc:picChg chg="add mod">
          <ac:chgData name="Andy Florence" userId="7eb9fb85-bc1b-42a2-a419-9d6bd11d8ae7" providerId="ADAL" clId="{FA4C17CF-11A3-42C3-A4B1-DA70262FA5A3}" dt="2026-02-11T16:50:42.179" v="1776" actId="1035"/>
          <ac:picMkLst>
            <pc:docMk/>
            <pc:sldMk cId="3502046499" sldId="289"/>
            <ac:picMk id="7" creationId="{C850B67E-00C5-A0F8-9403-2056D1BAB73D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8:03:22.963" v="3140" actId="1076"/>
        <pc:sldMkLst>
          <pc:docMk/>
          <pc:sldMk cId="3501951732" sldId="290"/>
        </pc:sldMkLst>
        <pc:spChg chg="mod">
          <ac:chgData name="Andy Florence" userId="7eb9fb85-bc1b-42a2-a419-9d6bd11d8ae7" providerId="ADAL" clId="{FA4C17CF-11A3-42C3-A4B1-DA70262FA5A3}" dt="2026-02-11T17:10:14.157" v="2024" actId="14100"/>
          <ac:spMkLst>
            <pc:docMk/>
            <pc:sldMk cId="3501951732" sldId="290"/>
            <ac:spMk id="2" creationId="{752DCE0E-33CC-ED6F-2303-399F2BB9C6CC}"/>
          </ac:spMkLst>
        </pc:spChg>
        <pc:spChg chg="del mod">
          <ac:chgData name="Andy Florence" userId="7eb9fb85-bc1b-42a2-a419-9d6bd11d8ae7" providerId="ADAL" clId="{FA4C17CF-11A3-42C3-A4B1-DA70262FA5A3}" dt="2026-02-11T17:13:12.456" v="2128" actId="478"/>
          <ac:spMkLst>
            <pc:docMk/>
            <pc:sldMk cId="3501951732" sldId="290"/>
            <ac:spMk id="4" creationId="{13B8F1C6-17FE-F04A-CD65-B1B1369DBEEF}"/>
          </ac:spMkLst>
        </pc:spChg>
        <pc:spChg chg="add del mod">
          <ac:chgData name="Andy Florence" userId="7eb9fb85-bc1b-42a2-a419-9d6bd11d8ae7" providerId="ADAL" clId="{FA4C17CF-11A3-42C3-A4B1-DA70262FA5A3}" dt="2026-02-11T17:15:35.632" v="2139" actId="478"/>
          <ac:spMkLst>
            <pc:docMk/>
            <pc:sldMk cId="3501951732" sldId="290"/>
            <ac:spMk id="5" creationId="{E7F0E6A3-A0C9-5F73-89A8-79639EA84264}"/>
          </ac:spMkLst>
        </pc:spChg>
        <pc:spChg chg="add">
          <ac:chgData name="Andy Florence" userId="7eb9fb85-bc1b-42a2-a419-9d6bd11d8ae7" providerId="ADAL" clId="{FA4C17CF-11A3-42C3-A4B1-DA70262FA5A3}" dt="2026-02-11T17:14:38.708" v="2131"/>
          <ac:spMkLst>
            <pc:docMk/>
            <pc:sldMk cId="3501951732" sldId="290"/>
            <ac:spMk id="7" creationId="{B37E8519-093E-4A38-06F3-33B56F5F8783}"/>
          </ac:spMkLst>
        </pc:spChg>
        <pc:spChg chg="del">
          <ac:chgData name="Andy Florence" userId="7eb9fb85-bc1b-42a2-a419-9d6bd11d8ae7" providerId="ADAL" clId="{FA4C17CF-11A3-42C3-A4B1-DA70262FA5A3}" dt="2026-02-11T17:10:19.912" v="2025" actId="478"/>
          <ac:spMkLst>
            <pc:docMk/>
            <pc:sldMk cId="3501951732" sldId="290"/>
            <ac:spMk id="8" creationId="{E768343D-7CA9-2F9A-C1BF-24FF70C9F379}"/>
          </ac:spMkLst>
        </pc:spChg>
        <pc:spChg chg="add del mod">
          <ac:chgData name="Andy Florence" userId="7eb9fb85-bc1b-42a2-a419-9d6bd11d8ae7" providerId="ADAL" clId="{FA4C17CF-11A3-42C3-A4B1-DA70262FA5A3}" dt="2026-02-11T17:15:35.632" v="2139" actId="478"/>
          <ac:spMkLst>
            <pc:docMk/>
            <pc:sldMk cId="3501951732" sldId="290"/>
            <ac:spMk id="9" creationId="{C297E6E0-F10E-323F-8BE0-FCB25800D1B3}"/>
          </ac:spMkLst>
        </pc:spChg>
        <pc:spChg chg="del">
          <ac:chgData name="Andy Florence" userId="7eb9fb85-bc1b-42a2-a419-9d6bd11d8ae7" providerId="ADAL" clId="{FA4C17CF-11A3-42C3-A4B1-DA70262FA5A3}" dt="2026-02-11T17:10:19.912" v="2025" actId="478"/>
          <ac:spMkLst>
            <pc:docMk/>
            <pc:sldMk cId="3501951732" sldId="290"/>
            <ac:spMk id="10" creationId="{F209C151-CC1D-5733-1F58-824BAFA6A61A}"/>
          </ac:spMkLst>
        </pc:spChg>
        <pc:spChg chg="del">
          <ac:chgData name="Andy Florence" userId="7eb9fb85-bc1b-42a2-a419-9d6bd11d8ae7" providerId="ADAL" clId="{FA4C17CF-11A3-42C3-A4B1-DA70262FA5A3}" dt="2026-02-11T17:10:19.912" v="2025" actId="478"/>
          <ac:spMkLst>
            <pc:docMk/>
            <pc:sldMk cId="3501951732" sldId="290"/>
            <ac:spMk id="11" creationId="{B9685096-F154-9E06-902B-8A35F458D1EC}"/>
          </ac:spMkLst>
        </pc:spChg>
        <pc:spChg chg="del">
          <ac:chgData name="Andy Florence" userId="7eb9fb85-bc1b-42a2-a419-9d6bd11d8ae7" providerId="ADAL" clId="{FA4C17CF-11A3-42C3-A4B1-DA70262FA5A3}" dt="2026-02-11T17:10:19.912" v="2025" actId="478"/>
          <ac:spMkLst>
            <pc:docMk/>
            <pc:sldMk cId="3501951732" sldId="290"/>
            <ac:spMk id="13" creationId="{3392B159-BC2A-5129-4937-E5EB6FF8FBDF}"/>
          </ac:spMkLst>
        </pc:spChg>
        <pc:spChg chg="add mod">
          <ac:chgData name="Andy Florence" userId="7eb9fb85-bc1b-42a2-a419-9d6bd11d8ae7" providerId="ADAL" clId="{FA4C17CF-11A3-42C3-A4B1-DA70262FA5A3}" dt="2026-02-11T17:25:43.423" v="2416" actId="1038"/>
          <ac:spMkLst>
            <pc:docMk/>
            <pc:sldMk cId="3501951732" sldId="290"/>
            <ac:spMk id="14" creationId="{583F1724-E1C4-C194-8DD7-990CECB41363}"/>
          </ac:spMkLst>
        </pc:spChg>
        <pc:spChg chg="add mod">
          <ac:chgData name="Andy Florence" userId="7eb9fb85-bc1b-42a2-a419-9d6bd11d8ae7" providerId="ADAL" clId="{FA4C17CF-11A3-42C3-A4B1-DA70262FA5A3}" dt="2026-02-11T17:25:43.423" v="2416" actId="1038"/>
          <ac:spMkLst>
            <pc:docMk/>
            <pc:sldMk cId="3501951732" sldId="290"/>
            <ac:spMk id="15" creationId="{A38BAD63-71FB-F622-A46E-C25F75F56353}"/>
          </ac:spMkLst>
        </pc:spChg>
        <pc:spChg chg="add mod">
          <ac:chgData name="Andy Florence" userId="7eb9fb85-bc1b-42a2-a419-9d6bd11d8ae7" providerId="ADAL" clId="{FA4C17CF-11A3-42C3-A4B1-DA70262FA5A3}" dt="2026-02-11T17:25:43.423" v="2416" actId="1038"/>
          <ac:spMkLst>
            <pc:docMk/>
            <pc:sldMk cId="3501951732" sldId="290"/>
            <ac:spMk id="17" creationId="{36CB6321-11DF-8ED5-808D-7F881FD5C3CD}"/>
          </ac:spMkLst>
        </pc:spChg>
        <pc:spChg chg="add del mod">
          <ac:chgData name="Andy Florence" userId="7eb9fb85-bc1b-42a2-a419-9d6bd11d8ae7" providerId="ADAL" clId="{FA4C17CF-11A3-42C3-A4B1-DA70262FA5A3}" dt="2026-02-11T17:19:22.767" v="2188" actId="478"/>
          <ac:spMkLst>
            <pc:docMk/>
            <pc:sldMk cId="3501951732" sldId="290"/>
            <ac:spMk id="19" creationId="{2A0B7406-74A1-FACF-2766-B6BB0C6211B4}"/>
          </ac:spMkLst>
        </pc:spChg>
        <pc:spChg chg="add mod">
          <ac:chgData name="Andy Florence" userId="7eb9fb85-bc1b-42a2-a419-9d6bd11d8ae7" providerId="ADAL" clId="{FA4C17CF-11A3-42C3-A4B1-DA70262FA5A3}" dt="2026-02-11T18:03:22.963" v="3140" actId="1076"/>
          <ac:spMkLst>
            <pc:docMk/>
            <pc:sldMk cId="3501951732" sldId="290"/>
            <ac:spMk id="20" creationId="{1A77BE01-E1B0-D1F5-8BFD-4A5DFCA17176}"/>
          </ac:spMkLst>
        </pc:spChg>
        <pc:spChg chg="add mod">
          <ac:chgData name="Andy Florence" userId="7eb9fb85-bc1b-42a2-a419-9d6bd11d8ae7" providerId="ADAL" clId="{FA4C17CF-11A3-42C3-A4B1-DA70262FA5A3}" dt="2026-02-11T17:24:34.611" v="2378" actId="207"/>
          <ac:spMkLst>
            <pc:docMk/>
            <pc:sldMk cId="3501951732" sldId="290"/>
            <ac:spMk id="21" creationId="{F36AB5C2-5F89-5B61-3D27-38F9824A9023}"/>
          </ac:spMkLst>
        </pc:spChg>
        <pc:spChg chg="add mod">
          <ac:chgData name="Andy Florence" userId="7eb9fb85-bc1b-42a2-a419-9d6bd11d8ae7" providerId="ADAL" clId="{FA4C17CF-11A3-42C3-A4B1-DA70262FA5A3}" dt="2026-02-11T17:24:34.611" v="2378" actId="207"/>
          <ac:spMkLst>
            <pc:docMk/>
            <pc:sldMk cId="3501951732" sldId="290"/>
            <ac:spMk id="22" creationId="{B1F4AEB9-01A7-A90E-7390-60D23C12915D}"/>
          </ac:spMkLst>
        </pc:spChg>
        <pc:spChg chg="add mod">
          <ac:chgData name="Andy Florence" userId="7eb9fb85-bc1b-42a2-a419-9d6bd11d8ae7" providerId="ADAL" clId="{FA4C17CF-11A3-42C3-A4B1-DA70262FA5A3}" dt="2026-02-11T17:24:34.611" v="2378" actId="207"/>
          <ac:spMkLst>
            <pc:docMk/>
            <pc:sldMk cId="3501951732" sldId="290"/>
            <ac:spMk id="23" creationId="{F12792A2-567A-202F-01B8-D44DDAC6E3C7}"/>
          </ac:spMkLst>
        </pc:spChg>
        <pc:spChg chg="add mod">
          <ac:chgData name="Andy Florence" userId="7eb9fb85-bc1b-42a2-a419-9d6bd11d8ae7" providerId="ADAL" clId="{FA4C17CF-11A3-42C3-A4B1-DA70262FA5A3}" dt="2026-02-11T17:24:34.611" v="2378" actId="207"/>
          <ac:spMkLst>
            <pc:docMk/>
            <pc:sldMk cId="3501951732" sldId="290"/>
            <ac:spMk id="24" creationId="{077F7BD3-128A-8E10-B393-867B8E173898}"/>
          </ac:spMkLst>
        </pc:spChg>
        <pc:spChg chg="add mod">
          <ac:chgData name="Andy Florence" userId="7eb9fb85-bc1b-42a2-a419-9d6bd11d8ae7" providerId="ADAL" clId="{FA4C17CF-11A3-42C3-A4B1-DA70262FA5A3}" dt="2026-02-11T17:24:34.611" v="2378" actId="207"/>
          <ac:spMkLst>
            <pc:docMk/>
            <pc:sldMk cId="3501951732" sldId="290"/>
            <ac:spMk id="25" creationId="{ABB959BE-1A41-52CF-E1D2-63B6171ABE56}"/>
          </ac:spMkLst>
        </pc:spChg>
        <pc:spChg chg="add mod">
          <ac:chgData name="Andy Florence" userId="7eb9fb85-bc1b-42a2-a419-9d6bd11d8ae7" providerId="ADAL" clId="{FA4C17CF-11A3-42C3-A4B1-DA70262FA5A3}" dt="2026-02-11T17:24:34.611" v="2378" actId="207"/>
          <ac:spMkLst>
            <pc:docMk/>
            <pc:sldMk cId="3501951732" sldId="290"/>
            <ac:spMk id="26" creationId="{E9F00977-46F8-FAB4-2D53-9C238D625256}"/>
          </ac:spMkLst>
        </pc:spChg>
        <pc:spChg chg="add mod ord">
          <ac:chgData name="Andy Florence" userId="7eb9fb85-bc1b-42a2-a419-9d6bd11d8ae7" providerId="ADAL" clId="{FA4C17CF-11A3-42C3-A4B1-DA70262FA5A3}" dt="2026-02-11T17:25:20.428" v="2384" actId="167"/>
          <ac:spMkLst>
            <pc:docMk/>
            <pc:sldMk cId="3501951732" sldId="290"/>
            <ac:spMk id="27" creationId="{4297BA35-7DE3-AC24-3502-45ED676F0B1F}"/>
          </ac:spMkLst>
        </pc:spChg>
        <pc:picChg chg="add mod">
          <ac:chgData name="Andy Florence" userId="7eb9fb85-bc1b-42a2-a419-9d6bd11d8ae7" providerId="ADAL" clId="{FA4C17CF-11A3-42C3-A4B1-DA70262FA5A3}" dt="2026-02-11T17:25:43.423" v="2416" actId="1038"/>
          <ac:picMkLst>
            <pc:docMk/>
            <pc:sldMk cId="3501951732" sldId="290"/>
            <ac:picMk id="16" creationId="{925B244F-902E-EBBC-F3BE-19798F550BE4}"/>
          </ac:picMkLst>
        </pc:picChg>
        <pc:picChg chg="add mod">
          <ac:chgData name="Andy Florence" userId="7eb9fb85-bc1b-42a2-a419-9d6bd11d8ae7" providerId="ADAL" clId="{FA4C17CF-11A3-42C3-A4B1-DA70262FA5A3}" dt="2026-02-11T17:25:43.423" v="2416" actId="1038"/>
          <ac:picMkLst>
            <pc:docMk/>
            <pc:sldMk cId="3501951732" sldId="290"/>
            <ac:picMk id="18" creationId="{667DF586-D706-191B-AA6B-CDBF1B13798A}"/>
          </ac:picMkLst>
        </pc:picChg>
      </pc:sldChg>
      <pc:sldChg chg="addSp modSp add mod">
        <pc:chgData name="Andy Florence" userId="7eb9fb85-bc1b-42a2-a419-9d6bd11d8ae7" providerId="ADAL" clId="{FA4C17CF-11A3-42C3-A4B1-DA70262FA5A3}" dt="2026-02-11T18:03:31.290" v="3141" actId="1076"/>
        <pc:sldMkLst>
          <pc:docMk/>
          <pc:sldMk cId="671404752" sldId="291"/>
        </pc:sldMkLst>
        <pc:spChg chg="mod">
          <ac:chgData name="Andy Florence" userId="7eb9fb85-bc1b-42a2-a419-9d6bd11d8ae7" providerId="ADAL" clId="{FA4C17CF-11A3-42C3-A4B1-DA70262FA5A3}" dt="2026-02-11T17:31:43.700" v="2439" actId="20577"/>
          <ac:spMkLst>
            <pc:docMk/>
            <pc:sldMk cId="671404752" sldId="291"/>
            <ac:spMk id="2" creationId="{0D8794F7-E1E2-F671-0E7F-5EEB2E1DA660}"/>
          </ac:spMkLst>
        </pc:spChg>
        <pc:spChg chg="add mod">
          <ac:chgData name="Andy Florence" userId="7eb9fb85-bc1b-42a2-a419-9d6bd11d8ae7" providerId="ADAL" clId="{FA4C17CF-11A3-42C3-A4B1-DA70262FA5A3}" dt="2026-02-11T17:36:41.899" v="2658" actId="1036"/>
          <ac:spMkLst>
            <pc:docMk/>
            <pc:sldMk cId="671404752" sldId="291"/>
            <ac:spMk id="3" creationId="{FE78D599-2B32-E936-B449-58DCD03BB8D9}"/>
          </ac:spMkLst>
        </pc:spChg>
        <pc:spChg chg="add mod">
          <ac:chgData name="Andy Florence" userId="7eb9fb85-bc1b-42a2-a419-9d6bd11d8ae7" providerId="ADAL" clId="{FA4C17CF-11A3-42C3-A4B1-DA70262FA5A3}" dt="2026-02-11T17:40:27.097" v="2849" actId="14100"/>
          <ac:spMkLst>
            <pc:docMk/>
            <pc:sldMk cId="671404752" sldId="291"/>
            <ac:spMk id="5" creationId="{1FCE5CA9-3CD2-365E-0E8C-D720D5518897}"/>
          </ac:spMkLst>
        </pc:spChg>
        <pc:spChg chg="add mod">
          <ac:chgData name="Andy Florence" userId="7eb9fb85-bc1b-42a2-a419-9d6bd11d8ae7" providerId="ADAL" clId="{FA4C17CF-11A3-42C3-A4B1-DA70262FA5A3}" dt="2026-02-11T17:41:05.241" v="2864" actId="1076"/>
          <ac:spMkLst>
            <pc:docMk/>
            <pc:sldMk cId="671404752" sldId="291"/>
            <ac:spMk id="7" creationId="{D0BD303A-CD22-0C00-3F75-BE749E988C6E}"/>
          </ac:spMkLst>
        </pc:spChg>
        <pc:spChg chg="mod">
          <ac:chgData name="Andy Florence" userId="7eb9fb85-bc1b-42a2-a419-9d6bd11d8ae7" providerId="ADAL" clId="{FA4C17CF-11A3-42C3-A4B1-DA70262FA5A3}" dt="2026-02-11T17:33:19.981" v="2454" actId="20577"/>
          <ac:spMkLst>
            <pc:docMk/>
            <pc:sldMk cId="671404752" sldId="291"/>
            <ac:spMk id="14" creationId="{2C71E7C6-ADBB-8107-02E8-096B015533D4}"/>
          </ac:spMkLst>
        </pc:spChg>
        <pc:spChg chg="mod">
          <ac:chgData name="Andy Florence" userId="7eb9fb85-bc1b-42a2-a419-9d6bd11d8ae7" providerId="ADAL" clId="{FA4C17CF-11A3-42C3-A4B1-DA70262FA5A3}" dt="2026-02-11T17:36:47.796" v="2665" actId="1036"/>
          <ac:spMkLst>
            <pc:docMk/>
            <pc:sldMk cId="671404752" sldId="291"/>
            <ac:spMk id="15" creationId="{4279F144-8AEA-03F1-319C-C6F07F6B4670}"/>
          </ac:spMkLst>
        </pc:spChg>
        <pc:spChg chg="mod">
          <ac:chgData name="Andy Florence" userId="7eb9fb85-bc1b-42a2-a419-9d6bd11d8ae7" providerId="ADAL" clId="{FA4C17CF-11A3-42C3-A4B1-DA70262FA5A3}" dt="2026-02-11T17:36:34.276" v="2640" actId="1036"/>
          <ac:spMkLst>
            <pc:docMk/>
            <pc:sldMk cId="671404752" sldId="291"/>
            <ac:spMk id="17" creationId="{9939F037-8D73-A78D-F55E-AB929CC1C9D0}"/>
          </ac:spMkLst>
        </pc:spChg>
        <pc:spChg chg="mod">
          <ac:chgData name="Andy Florence" userId="7eb9fb85-bc1b-42a2-a419-9d6bd11d8ae7" providerId="ADAL" clId="{FA4C17CF-11A3-42C3-A4B1-DA70262FA5A3}" dt="2026-02-11T18:03:31.290" v="3141" actId="1076"/>
          <ac:spMkLst>
            <pc:docMk/>
            <pc:sldMk cId="671404752" sldId="291"/>
            <ac:spMk id="20" creationId="{9935CEA3-0E78-BE71-C5B8-8E07236842F9}"/>
          </ac:spMkLst>
        </pc:spChg>
        <pc:spChg chg="mod">
          <ac:chgData name="Andy Florence" userId="7eb9fb85-bc1b-42a2-a419-9d6bd11d8ae7" providerId="ADAL" clId="{FA4C17CF-11A3-42C3-A4B1-DA70262FA5A3}" dt="2026-02-11T17:41:00.977" v="2863" actId="1037"/>
          <ac:spMkLst>
            <pc:docMk/>
            <pc:sldMk cId="671404752" sldId="291"/>
            <ac:spMk id="21" creationId="{21EF1DE5-3D18-8C82-E2D5-DB396B07329F}"/>
          </ac:spMkLst>
        </pc:spChg>
        <pc:spChg chg="mod">
          <ac:chgData name="Andy Florence" userId="7eb9fb85-bc1b-42a2-a419-9d6bd11d8ae7" providerId="ADAL" clId="{FA4C17CF-11A3-42C3-A4B1-DA70262FA5A3}" dt="2026-02-11T17:41:00.977" v="2863" actId="1037"/>
          <ac:spMkLst>
            <pc:docMk/>
            <pc:sldMk cId="671404752" sldId="291"/>
            <ac:spMk id="22" creationId="{36847A45-3E48-FD38-7C0F-A8853E44EEB2}"/>
          </ac:spMkLst>
        </pc:spChg>
        <pc:spChg chg="mod">
          <ac:chgData name="Andy Florence" userId="7eb9fb85-bc1b-42a2-a419-9d6bd11d8ae7" providerId="ADAL" clId="{FA4C17CF-11A3-42C3-A4B1-DA70262FA5A3}" dt="2026-02-11T17:41:00.977" v="2863" actId="1037"/>
          <ac:spMkLst>
            <pc:docMk/>
            <pc:sldMk cId="671404752" sldId="291"/>
            <ac:spMk id="23" creationId="{FFB4FAE7-E1CE-4B63-09DE-C0CB50CFCF47}"/>
          </ac:spMkLst>
        </pc:spChg>
        <pc:spChg chg="mod">
          <ac:chgData name="Andy Florence" userId="7eb9fb85-bc1b-42a2-a419-9d6bd11d8ae7" providerId="ADAL" clId="{FA4C17CF-11A3-42C3-A4B1-DA70262FA5A3}" dt="2026-02-11T17:41:00.977" v="2863" actId="1037"/>
          <ac:spMkLst>
            <pc:docMk/>
            <pc:sldMk cId="671404752" sldId="291"/>
            <ac:spMk id="24" creationId="{BA82FEC1-25FE-7894-21FB-5A360C06FB1E}"/>
          </ac:spMkLst>
        </pc:spChg>
        <pc:spChg chg="mod">
          <ac:chgData name="Andy Florence" userId="7eb9fb85-bc1b-42a2-a419-9d6bd11d8ae7" providerId="ADAL" clId="{FA4C17CF-11A3-42C3-A4B1-DA70262FA5A3}" dt="2026-02-11T17:41:00.977" v="2863" actId="1037"/>
          <ac:spMkLst>
            <pc:docMk/>
            <pc:sldMk cId="671404752" sldId="291"/>
            <ac:spMk id="25" creationId="{2B7DB3B8-727C-B9F5-C5BB-0E88D7CFFB1A}"/>
          </ac:spMkLst>
        </pc:spChg>
        <pc:spChg chg="mod">
          <ac:chgData name="Andy Florence" userId="7eb9fb85-bc1b-42a2-a419-9d6bd11d8ae7" providerId="ADAL" clId="{FA4C17CF-11A3-42C3-A4B1-DA70262FA5A3}" dt="2026-02-11T17:41:00.977" v="2863" actId="1037"/>
          <ac:spMkLst>
            <pc:docMk/>
            <pc:sldMk cId="671404752" sldId="291"/>
            <ac:spMk id="26" creationId="{167D08E8-9B94-876E-C1A6-B4111EA27BB6}"/>
          </ac:spMkLst>
        </pc:spChg>
        <pc:spChg chg="mod">
          <ac:chgData name="Andy Florence" userId="7eb9fb85-bc1b-42a2-a419-9d6bd11d8ae7" providerId="ADAL" clId="{FA4C17CF-11A3-42C3-A4B1-DA70262FA5A3}" dt="2026-02-11T17:41:00.977" v="2863" actId="1037"/>
          <ac:spMkLst>
            <pc:docMk/>
            <pc:sldMk cId="671404752" sldId="291"/>
            <ac:spMk id="27" creationId="{3F3A222E-8F33-0002-1F4F-4A646DA7D19C}"/>
          </ac:spMkLst>
        </pc:spChg>
        <pc:picChg chg="add mod">
          <ac:chgData name="Andy Florence" userId="7eb9fb85-bc1b-42a2-a419-9d6bd11d8ae7" providerId="ADAL" clId="{FA4C17CF-11A3-42C3-A4B1-DA70262FA5A3}" dt="2026-02-11T17:36:41.899" v="2658" actId="1036"/>
          <ac:picMkLst>
            <pc:docMk/>
            <pc:sldMk cId="671404752" sldId="291"/>
            <ac:picMk id="4" creationId="{A63456F3-FC69-0380-5F97-BE17C77DDA25}"/>
          </ac:picMkLst>
        </pc:picChg>
        <pc:picChg chg="mod">
          <ac:chgData name="Andy Florence" userId="7eb9fb85-bc1b-42a2-a419-9d6bd11d8ae7" providerId="ADAL" clId="{FA4C17CF-11A3-42C3-A4B1-DA70262FA5A3}" dt="2026-02-11T17:36:47.796" v="2665" actId="1036"/>
          <ac:picMkLst>
            <pc:docMk/>
            <pc:sldMk cId="671404752" sldId="291"/>
            <ac:picMk id="16" creationId="{60819333-A614-D093-1A90-2AA397DAAAC2}"/>
          </ac:picMkLst>
        </pc:picChg>
        <pc:picChg chg="mod">
          <ac:chgData name="Andy Florence" userId="7eb9fb85-bc1b-42a2-a419-9d6bd11d8ae7" providerId="ADAL" clId="{FA4C17CF-11A3-42C3-A4B1-DA70262FA5A3}" dt="2026-02-11T17:36:34.276" v="2640" actId="1036"/>
          <ac:picMkLst>
            <pc:docMk/>
            <pc:sldMk cId="671404752" sldId="291"/>
            <ac:picMk id="18" creationId="{7C11D95F-5A1F-5C48-144E-A841ADBCE6FC}"/>
          </ac:picMkLst>
        </pc:picChg>
      </pc:sldChg>
      <pc:sldChg chg="addSp delSp modSp new mod modClrScheme chgLayout">
        <pc:chgData name="Andy Florence" userId="7eb9fb85-bc1b-42a2-a419-9d6bd11d8ae7" providerId="ADAL" clId="{FA4C17CF-11A3-42C3-A4B1-DA70262FA5A3}" dt="2026-02-11T17:56:24.868" v="3047" actId="1076"/>
        <pc:sldMkLst>
          <pc:docMk/>
          <pc:sldMk cId="4160448191" sldId="292"/>
        </pc:sldMkLst>
        <pc:spChg chg="del mod ord">
          <ac:chgData name="Andy Florence" userId="7eb9fb85-bc1b-42a2-a419-9d6bd11d8ae7" providerId="ADAL" clId="{FA4C17CF-11A3-42C3-A4B1-DA70262FA5A3}" dt="2026-02-11T17:41:57.350" v="2866" actId="700"/>
          <ac:spMkLst>
            <pc:docMk/>
            <pc:sldMk cId="4160448191" sldId="292"/>
            <ac:spMk id="2" creationId="{626ECC3E-3C82-66CC-6F51-452A532E217D}"/>
          </ac:spMkLst>
        </pc:spChg>
        <pc:spChg chg="del mod ord">
          <ac:chgData name="Andy Florence" userId="7eb9fb85-bc1b-42a2-a419-9d6bd11d8ae7" providerId="ADAL" clId="{FA4C17CF-11A3-42C3-A4B1-DA70262FA5A3}" dt="2026-02-11T17:41:57.350" v="2866" actId="700"/>
          <ac:spMkLst>
            <pc:docMk/>
            <pc:sldMk cId="4160448191" sldId="292"/>
            <ac:spMk id="3" creationId="{71DA1EA0-3DB2-8BA2-E2FD-A176B2A0D54C}"/>
          </ac:spMkLst>
        </pc:spChg>
        <pc:spChg chg="add del mod ord">
          <ac:chgData name="Andy Florence" userId="7eb9fb85-bc1b-42a2-a419-9d6bd11d8ae7" providerId="ADAL" clId="{FA4C17CF-11A3-42C3-A4B1-DA70262FA5A3}" dt="2026-02-11T17:41:59.777" v="2867" actId="478"/>
          <ac:spMkLst>
            <pc:docMk/>
            <pc:sldMk cId="4160448191" sldId="292"/>
            <ac:spMk id="4" creationId="{C6D4AFD1-956E-C5C5-3880-CD5F24CDC89E}"/>
          </ac:spMkLst>
        </pc:spChg>
        <pc:spChg chg="add del mod ord">
          <ac:chgData name="Andy Florence" userId="7eb9fb85-bc1b-42a2-a419-9d6bd11d8ae7" providerId="ADAL" clId="{FA4C17CF-11A3-42C3-A4B1-DA70262FA5A3}" dt="2026-02-11T17:42:02.147" v="2868" actId="478"/>
          <ac:spMkLst>
            <pc:docMk/>
            <pc:sldMk cId="4160448191" sldId="292"/>
            <ac:spMk id="5" creationId="{ED331B39-9B05-D2A1-CDE1-DB05B65DAAAD}"/>
          </ac:spMkLst>
        </pc:spChg>
        <pc:spChg chg="add mod">
          <ac:chgData name="Andy Florence" userId="7eb9fb85-bc1b-42a2-a419-9d6bd11d8ae7" providerId="ADAL" clId="{FA4C17CF-11A3-42C3-A4B1-DA70262FA5A3}" dt="2026-02-11T17:56:24.868" v="3047" actId="1076"/>
          <ac:spMkLst>
            <pc:docMk/>
            <pc:sldMk cId="4160448191" sldId="292"/>
            <ac:spMk id="6" creationId="{90A5D787-84F7-A873-3229-4242D4F60749}"/>
          </ac:spMkLst>
        </pc:spChg>
        <pc:spChg chg="add mod">
          <ac:chgData name="Andy Florence" userId="7eb9fb85-bc1b-42a2-a419-9d6bd11d8ae7" providerId="ADAL" clId="{FA4C17CF-11A3-42C3-A4B1-DA70262FA5A3}" dt="2026-02-11T17:56:01.855" v="3043"/>
          <ac:spMkLst>
            <pc:docMk/>
            <pc:sldMk cId="4160448191" sldId="292"/>
            <ac:spMk id="11" creationId="{BF06064D-1041-A4C6-17A3-256B6D23F238}"/>
          </ac:spMkLst>
        </pc:spChg>
        <pc:spChg chg="add del mod">
          <ac:chgData name="Andy Florence" userId="7eb9fb85-bc1b-42a2-a419-9d6bd11d8ae7" providerId="ADAL" clId="{FA4C17CF-11A3-42C3-A4B1-DA70262FA5A3}" dt="2026-02-11T17:49:58.993" v="2933" actId="478"/>
          <ac:spMkLst>
            <pc:docMk/>
            <pc:sldMk cId="4160448191" sldId="292"/>
            <ac:spMk id="13" creationId="{D8412708-BD26-992A-5D2F-FEF4E4D31A5F}"/>
          </ac:spMkLst>
        </pc:spChg>
        <pc:spChg chg="add mod">
          <ac:chgData name="Andy Florence" userId="7eb9fb85-bc1b-42a2-a419-9d6bd11d8ae7" providerId="ADAL" clId="{FA4C17CF-11A3-42C3-A4B1-DA70262FA5A3}" dt="2026-02-11T17:53:33.256" v="2983" actId="1035"/>
          <ac:spMkLst>
            <pc:docMk/>
            <pc:sldMk cId="4160448191" sldId="292"/>
            <ac:spMk id="14" creationId="{15366C90-E556-5719-36FF-875C471DFEA6}"/>
          </ac:spMkLst>
        </pc:spChg>
        <pc:spChg chg="add mod">
          <ac:chgData name="Andy Florence" userId="7eb9fb85-bc1b-42a2-a419-9d6bd11d8ae7" providerId="ADAL" clId="{FA4C17CF-11A3-42C3-A4B1-DA70262FA5A3}" dt="2026-02-11T17:53:33.256" v="2983" actId="1035"/>
          <ac:spMkLst>
            <pc:docMk/>
            <pc:sldMk cId="4160448191" sldId="292"/>
            <ac:spMk id="15" creationId="{412C3203-34B9-F35D-B63C-04151124E0D2}"/>
          </ac:spMkLst>
        </pc:spChg>
        <pc:spChg chg="add mod">
          <ac:chgData name="Andy Florence" userId="7eb9fb85-bc1b-42a2-a419-9d6bd11d8ae7" providerId="ADAL" clId="{FA4C17CF-11A3-42C3-A4B1-DA70262FA5A3}" dt="2026-02-11T17:54:09.493" v="2992" actId="1076"/>
          <ac:spMkLst>
            <pc:docMk/>
            <pc:sldMk cId="4160448191" sldId="292"/>
            <ac:spMk id="16" creationId="{2E99B962-FFB6-E008-C7A2-840B15C03327}"/>
          </ac:spMkLst>
        </pc:spChg>
        <pc:spChg chg="add mod">
          <ac:chgData name="Andy Florence" userId="7eb9fb85-bc1b-42a2-a419-9d6bd11d8ae7" providerId="ADAL" clId="{FA4C17CF-11A3-42C3-A4B1-DA70262FA5A3}" dt="2026-02-11T17:54:32.238" v="3006" actId="1076"/>
          <ac:spMkLst>
            <pc:docMk/>
            <pc:sldMk cId="4160448191" sldId="292"/>
            <ac:spMk id="17" creationId="{7189EAE4-9EB6-8A80-5C22-FBBB171E1874}"/>
          </ac:spMkLst>
        </pc:spChg>
        <pc:spChg chg="add mod">
          <ac:chgData name="Andy Florence" userId="7eb9fb85-bc1b-42a2-a419-9d6bd11d8ae7" providerId="ADAL" clId="{FA4C17CF-11A3-42C3-A4B1-DA70262FA5A3}" dt="2026-02-11T17:54:51.616" v="3019" actId="1076"/>
          <ac:spMkLst>
            <pc:docMk/>
            <pc:sldMk cId="4160448191" sldId="292"/>
            <ac:spMk id="18" creationId="{8435E969-5194-983A-BE2D-5BA64246D83A}"/>
          </ac:spMkLst>
        </pc:spChg>
        <pc:picChg chg="add del mod">
          <ac:chgData name="Andy Florence" userId="7eb9fb85-bc1b-42a2-a419-9d6bd11d8ae7" providerId="ADAL" clId="{FA4C17CF-11A3-42C3-A4B1-DA70262FA5A3}" dt="2026-02-11T17:45:42.205" v="2888" actId="478"/>
          <ac:picMkLst>
            <pc:docMk/>
            <pc:sldMk cId="4160448191" sldId="292"/>
            <ac:picMk id="8" creationId="{0AB0FE28-D986-8DBC-A84D-0CB82B7DBE38}"/>
          </ac:picMkLst>
        </pc:picChg>
        <pc:picChg chg="add del mod">
          <ac:chgData name="Andy Florence" userId="7eb9fb85-bc1b-42a2-a419-9d6bd11d8ae7" providerId="ADAL" clId="{FA4C17CF-11A3-42C3-A4B1-DA70262FA5A3}" dt="2026-02-11T17:47:58.129" v="2924" actId="478"/>
          <ac:picMkLst>
            <pc:docMk/>
            <pc:sldMk cId="4160448191" sldId="292"/>
            <ac:picMk id="10" creationId="{98FE0F6A-AC3F-FC7E-3DE8-8348623015EC}"/>
          </ac:picMkLst>
        </pc:picChg>
        <pc:picChg chg="add del mod">
          <ac:chgData name="Andy Florence" userId="7eb9fb85-bc1b-42a2-a419-9d6bd11d8ae7" providerId="ADAL" clId="{FA4C17CF-11A3-42C3-A4B1-DA70262FA5A3}" dt="2026-02-11T17:49:30.733" v="2930" actId="478"/>
          <ac:picMkLst>
            <pc:docMk/>
            <pc:sldMk cId="4160448191" sldId="292"/>
            <ac:picMk id="12" creationId="{A76F97D1-FE6A-D0F0-604D-75D8F73AAF1D}"/>
          </ac:picMkLst>
        </pc:picChg>
        <pc:cxnChg chg="add mod">
          <ac:chgData name="Andy Florence" userId="7eb9fb85-bc1b-42a2-a419-9d6bd11d8ae7" providerId="ADAL" clId="{FA4C17CF-11A3-42C3-A4B1-DA70262FA5A3}" dt="2026-02-11T17:55:21.336" v="3023" actId="1582"/>
          <ac:cxnSpMkLst>
            <pc:docMk/>
            <pc:sldMk cId="4160448191" sldId="292"/>
            <ac:cxnSpMk id="20" creationId="{B46DE363-7D42-DBF1-10A1-09438B043203}"/>
          </ac:cxnSpMkLst>
        </pc:cxnChg>
        <pc:cxnChg chg="add mod">
          <ac:chgData name="Andy Florence" userId="7eb9fb85-bc1b-42a2-a419-9d6bd11d8ae7" providerId="ADAL" clId="{FA4C17CF-11A3-42C3-A4B1-DA70262FA5A3}" dt="2026-02-11T17:55:26.278" v="3025" actId="1076"/>
          <ac:cxnSpMkLst>
            <pc:docMk/>
            <pc:sldMk cId="4160448191" sldId="292"/>
            <ac:cxnSpMk id="21" creationId="{7268C6D2-61DA-40D8-2AA7-D71F34AD0AE5}"/>
          </ac:cxnSpMkLst>
        </pc:cxnChg>
      </pc:sldChg>
      <pc:sldChg chg="modSp add mod">
        <pc:chgData name="Andy Florence" userId="7eb9fb85-bc1b-42a2-a419-9d6bd11d8ae7" providerId="ADAL" clId="{FA4C17CF-11A3-42C3-A4B1-DA70262FA5A3}" dt="2026-02-11T17:58:06.155" v="3079" actId="1076"/>
        <pc:sldMkLst>
          <pc:docMk/>
          <pc:sldMk cId="2573990865" sldId="293"/>
        </pc:sldMkLst>
        <pc:spChg chg="mod">
          <ac:chgData name="Andy Florence" userId="7eb9fb85-bc1b-42a2-a419-9d6bd11d8ae7" providerId="ADAL" clId="{FA4C17CF-11A3-42C3-A4B1-DA70262FA5A3}" dt="2026-02-11T17:58:06.155" v="3079" actId="1076"/>
          <ac:spMkLst>
            <pc:docMk/>
            <pc:sldMk cId="2573990865" sldId="293"/>
            <ac:spMk id="6" creationId="{FFD6BE56-4EE8-5AF2-C67B-FE4E291229A0}"/>
          </ac:spMkLst>
        </pc:spChg>
      </pc:sldChg>
      <pc:sldChg chg="modSp add del mod ord">
        <pc:chgData name="Andy Florence" userId="7eb9fb85-bc1b-42a2-a419-9d6bd11d8ae7" providerId="ADAL" clId="{FA4C17CF-11A3-42C3-A4B1-DA70262FA5A3}" dt="2026-02-11T18:02:42.445" v="3138" actId="47"/>
        <pc:sldMkLst>
          <pc:docMk/>
          <pc:sldMk cId="1674103291" sldId="294"/>
        </pc:sldMkLst>
        <pc:spChg chg="mod">
          <ac:chgData name="Andy Florence" userId="7eb9fb85-bc1b-42a2-a419-9d6bd11d8ae7" providerId="ADAL" clId="{FA4C17CF-11A3-42C3-A4B1-DA70262FA5A3}" dt="2026-02-11T17:58:17.311" v="3094" actId="20577"/>
          <ac:spMkLst>
            <pc:docMk/>
            <pc:sldMk cId="1674103291" sldId="294"/>
            <ac:spMk id="6" creationId="{8DF963D7-E4A8-1C4D-2A39-FA07F8952AD0}"/>
          </ac:spMkLst>
        </pc:spChg>
      </pc:sldChg>
      <pc:sldChg chg="addSp modSp add mod ord">
        <pc:chgData name="Andy Florence" userId="7eb9fb85-bc1b-42a2-a419-9d6bd11d8ae7" providerId="ADAL" clId="{FA4C17CF-11A3-42C3-A4B1-DA70262FA5A3}" dt="2026-02-12T16:41:06.406" v="4343" actId="20577"/>
        <pc:sldMkLst>
          <pc:docMk/>
          <pc:sldMk cId="2108957373" sldId="295"/>
        </pc:sldMkLst>
        <pc:spChg chg="add mod">
          <ac:chgData name="Andy Florence" userId="7eb9fb85-bc1b-42a2-a419-9d6bd11d8ae7" providerId="ADAL" clId="{FA4C17CF-11A3-42C3-A4B1-DA70262FA5A3}" dt="2026-02-12T16:41:06.406" v="4343" actId="20577"/>
          <ac:spMkLst>
            <pc:docMk/>
            <pc:sldMk cId="2108957373" sldId="295"/>
            <ac:spMk id="2" creationId="{83A3C9C5-B9C1-6D2D-F7BB-74111C8B12C2}"/>
          </ac:spMkLst>
        </pc:spChg>
        <pc:spChg chg="mod">
          <ac:chgData name="Andy Florence" userId="7eb9fb85-bc1b-42a2-a419-9d6bd11d8ae7" providerId="ADAL" clId="{FA4C17CF-11A3-42C3-A4B1-DA70262FA5A3}" dt="2026-02-11T18:26:31.469" v="3251" actId="6549"/>
          <ac:spMkLst>
            <pc:docMk/>
            <pc:sldMk cId="2108957373" sldId="295"/>
            <ac:spMk id="6" creationId="{DA1F0202-0FCD-E9C6-225D-A60579D7DD51}"/>
          </ac:spMkLst>
        </pc:spChg>
      </pc:sldChg>
      <pc:sldChg chg="addSp delSp add mod">
        <pc:chgData name="Andy Florence" userId="7eb9fb85-bc1b-42a2-a419-9d6bd11d8ae7" providerId="ADAL" clId="{FA4C17CF-11A3-42C3-A4B1-DA70262FA5A3}" dt="2026-02-11T18:21:52.254" v="3172" actId="22"/>
        <pc:sldMkLst>
          <pc:docMk/>
          <pc:sldMk cId="3445365999" sldId="296"/>
        </pc:sldMkLst>
        <pc:picChg chg="add">
          <ac:chgData name="Andy Florence" userId="7eb9fb85-bc1b-42a2-a419-9d6bd11d8ae7" providerId="ADAL" clId="{FA4C17CF-11A3-42C3-A4B1-DA70262FA5A3}" dt="2026-02-11T18:21:52.254" v="3172" actId="22"/>
          <ac:picMkLst>
            <pc:docMk/>
            <pc:sldMk cId="3445365999" sldId="296"/>
            <ac:picMk id="4" creationId="{DEC9E1FE-A131-1FD5-46B9-F3DAB8DB1687}"/>
          </ac:picMkLst>
        </pc:picChg>
        <pc:picChg chg="del">
          <ac:chgData name="Andy Florence" userId="7eb9fb85-bc1b-42a2-a419-9d6bd11d8ae7" providerId="ADAL" clId="{FA4C17CF-11A3-42C3-A4B1-DA70262FA5A3}" dt="2026-02-11T18:21:42.654" v="3171" actId="478"/>
          <ac:picMkLst>
            <pc:docMk/>
            <pc:sldMk cId="3445365999" sldId="296"/>
            <ac:picMk id="26" creationId="{CA690A50-6F98-74CD-A23C-0A855E1BD584}"/>
          </ac:picMkLst>
        </pc:picChg>
      </pc:sldChg>
      <pc:sldChg chg="addSp delSp add mod">
        <pc:chgData name="Andy Florence" userId="7eb9fb85-bc1b-42a2-a419-9d6bd11d8ae7" providerId="ADAL" clId="{FA4C17CF-11A3-42C3-A4B1-DA70262FA5A3}" dt="2026-02-11T18:22:24.693" v="3177" actId="22"/>
        <pc:sldMkLst>
          <pc:docMk/>
          <pc:sldMk cId="1488977442" sldId="297"/>
        </pc:sldMkLst>
        <pc:picChg chg="del">
          <ac:chgData name="Andy Florence" userId="7eb9fb85-bc1b-42a2-a419-9d6bd11d8ae7" providerId="ADAL" clId="{FA4C17CF-11A3-42C3-A4B1-DA70262FA5A3}" dt="2026-02-11T18:21:58.682" v="3174" actId="478"/>
          <ac:picMkLst>
            <pc:docMk/>
            <pc:sldMk cId="1488977442" sldId="297"/>
            <ac:picMk id="4" creationId="{F37B9BE1-B2D5-E2A5-BE73-5821436BBD71}"/>
          </ac:picMkLst>
        </pc:picChg>
        <pc:picChg chg="add">
          <ac:chgData name="Andy Florence" userId="7eb9fb85-bc1b-42a2-a419-9d6bd11d8ae7" providerId="ADAL" clId="{FA4C17CF-11A3-42C3-A4B1-DA70262FA5A3}" dt="2026-02-11T18:22:24.693" v="3177" actId="22"/>
          <ac:picMkLst>
            <pc:docMk/>
            <pc:sldMk cId="1488977442" sldId="297"/>
            <ac:picMk id="5" creationId="{3BAA5EA0-B894-79ED-9EB1-F78BD2E69154}"/>
          </ac:picMkLst>
        </pc:picChg>
      </pc:sldChg>
      <pc:sldChg chg="addSp delSp add mod">
        <pc:chgData name="Andy Florence" userId="7eb9fb85-bc1b-42a2-a419-9d6bd11d8ae7" providerId="ADAL" clId="{FA4C17CF-11A3-42C3-A4B1-DA70262FA5A3}" dt="2026-02-11T18:22:55.134" v="3180" actId="22"/>
        <pc:sldMkLst>
          <pc:docMk/>
          <pc:sldMk cId="356962858" sldId="298"/>
        </pc:sldMkLst>
        <pc:picChg chg="add">
          <ac:chgData name="Andy Florence" userId="7eb9fb85-bc1b-42a2-a419-9d6bd11d8ae7" providerId="ADAL" clId="{FA4C17CF-11A3-42C3-A4B1-DA70262FA5A3}" dt="2026-02-11T18:22:55.134" v="3180" actId="22"/>
          <ac:picMkLst>
            <pc:docMk/>
            <pc:sldMk cId="356962858" sldId="298"/>
            <ac:picMk id="4" creationId="{AB3DF695-6E98-A869-FD65-7CFB0C9EBB8E}"/>
          </ac:picMkLst>
        </pc:picChg>
        <pc:picChg chg="del">
          <ac:chgData name="Andy Florence" userId="7eb9fb85-bc1b-42a2-a419-9d6bd11d8ae7" providerId="ADAL" clId="{FA4C17CF-11A3-42C3-A4B1-DA70262FA5A3}" dt="2026-02-11T18:22:54.764" v="3179" actId="478"/>
          <ac:picMkLst>
            <pc:docMk/>
            <pc:sldMk cId="356962858" sldId="298"/>
            <ac:picMk id="5" creationId="{A10800A3-23A0-768A-C098-C966E38AE337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8:23:27.784" v="3187" actId="1076"/>
        <pc:sldMkLst>
          <pc:docMk/>
          <pc:sldMk cId="1208018521" sldId="299"/>
        </pc:sldMkLst>
        <pc:picChg chg="del">
          <ac:chgData name="Andy Florence" userId="7eb9fb85-bc1b-42a2-a419-9d6bd11d8ae7" providerId="ADAL" clId="{FA4C17CF-11A3-42C3-A4B1-DA70262FA5A3}" dt="2026-02-11T18:23:04.765" v="3182" actId="478"/>
          <ac:picMkLst>
            <pc:docMk/>
            <pc:sldMk cId="1208018521" sldId="299"/>
            <ac:picMk id="4" creationId="{4AC77241-6733-E0DF-E42E-BF3353B30A2D}"/>
          </ac:picMkLst>
        </pc:picChg>
        <pc:picChg chg="add mod">
          <ac:chgData name="Andy Florence" userId="7eb9fb85-bc1b-42a2-a419-9d6bd11d8ae7" providerId="ADAL" clId="{FA4C17CF-11A3-42C3-A4B1-DA70262FA5A3}" dt="2026-02-11T18:23:27.784" v="3187" actId="1076"/>
          <ac:picMkLst>
            <pc:docMk/>
            <pc:sldMk cId="1208018521" sldId="299"/>
            <ac:picMk id="5" creationId="{F6E284C3-9251-3640-0E76-66305EC0B003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8:23:54.528" v="3194" actId="1076"/>
        <pc:sldMkLst>
          <pc:docMk/>
          <pc:sldMk cId="3204653311" sldId="300"/>
        </pc:sldMkLst>
        <pc:picChg chg="add mod">
          <ac:chgData name="Andy Florence" userId="7eb9fb85-bc1b-42a2-a419-9d6bd11d8ae7" providerId="ADAL" clId="{FA4C17CF-11A3-42C3-A4B1-DA70262FA5A3}" dt="2026-02-11T18:23:54.528" v="3194" actId="1076"/>
          <ac:picMkLst>
            <pc:docMk/>
            <pc:sldMk cId="3204653311" sldId="300"/>
            <ac:picMk id="4" creationId="{EF96FAD3-1027-0788-BB2B-9806B31DEF8E}"/>
          </ac:picMkLst>
        </pc:picChg>
        <pc:picChg chg="del">
          <ac:chgData name="Andy Florence" userId="7eb9fb85-bc1b-42a2-a419-9d6bd11d8ae7" providerId="ADAL" clId="{FA4C17CF-11A3-42C3-A4B1-DA70262FA5A3}" dt="2026-02-11T18:23:36.367" v="3189" actId="478"/>
          <ac:picMkLst>
            <pc:docMk/>
            <pc:sldMk cId="3204653311" sldId="300"/>
            <ac:picMk id="5" creationId="{193B4456-706E-88DF-61F7-5A34AF630D4C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8:24:18.112" v="3199" actId="1076"/>
        <pc:sldMkLst>
          <pc:docMk/>
          <pc:sldMk cId="127798497" sldId="301"/>
        </pc:sldMkLst>
        <pc:picChg chg="del">
          <ac:chgData name="Andy Florence" userId="7eb9fb85-bc1b-42a2-a419-9d6bd11d8ae7" providerId="ADAL" clId="{FA4C17CF-11A3-42C3-A4B1-DA70262FA5A3}" dt="2026-02-11T18:24:09.450" v="3196" actId="478"/>
          <ac:picMkLst>
            <pc:docMk/>
            <pc:sldMk cId="127798497" sldId="301"/>
            <ac:picMk id="4" creationId="{788E0450-893F-CFDC-CC1A-58F74EBA9799}"/>
          </ac:picMkLst>
        </pc:picChg>
        <pc:picChg chg="add mod">
          <ac:chgData name="Andy Florence" userId="7eb9fb85-bc1b-42a2-a419-9d6bd11d8ae7" providerId="ADAL" clId="{FA4C17CF-11A3-42C3-A4B1-DA70262FA5A3}" dt="2026-02-11T18:24:18.112" v="3199" actId="1076"/>
          <ac:picMkLst>
            <pc:docMk/>
            <pc:sldMk cId="127798497" sldId="301"/>
            <ac:picMk id="5" creationId="{3E6DFC1A-25FC-38B3-E71A-B90F5CEA59B3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8:25:03.693" v="3206" actId="1076"/>
        <pc:sldMkLst>
          <pc:docMk/>
          <pc:sldMk cId="3010613929" sldId="302"/>
        </pc:sldMkLst>
        <pc:picChg chg="add mod">
          <ac:chgData name="Andy Florence" userId="7eb9fb85-bc1b-42a2-a419-9d6bd11d8ae7" providerId="ADAL" clId="{FA4C17CF-11A3-42C3-A4B1-DA70262FA5A3}" dt="2026-02-11T18:25:03.693" v="3206" actId="1076"/>
          <ac:picMkLst>
            <pc:docMk/>
            <pc:sldMk cId="3010613929" sldId="302"/>
            <ac:picMk id="4" creationId="{386BC094-2F07-CE5D-452E-7F90FBF7DC5C}"/>
          </ac:picMkLst>
        </pc:picChg>
        <pc:picChg chg="del">
          <ac:chgData name="Andy Florence" userId="7eb9fb85-bc1b-42a2-a419-9d6bd11d8ae7" providerId="ADAL" clId="{FA4C17CF-11A3-42C3-A4B1-DA70262FA5A3}" dt="2026-02-11T18:24:32.895" v="3201" actId="478"/>
          <ac:picMkLst>
            <pc:docMk/>
            <pc:sldMk cId="3010613929" sldId="302"/>
            <ac:picMk id="5" creationId="{1A5314B4-94B0-FAF6-92BF-0D8EBDAB24E8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8:32:31.345" v="3327" actId="1076"/>
        <pc:sldMkLst>
          <pc:docMk/>
          <pc:sldMk cId="3641078678" sldId="303"/>
        </pc:sldMkLst>
        <pc:spChg chg="mod">
          <ac:chgData name="Andy Florence" userId="7eb9fb85-bc1b-42a2-a419-9d6bd11d8ae7" providerId="ADAL" clId="{FA4C17CF-11A3-42C3-A4B1-DA70262FA5A3}" dt="2026-02-11T18:25:26.363" v="3240" actId="6549"/>
          <ac:spMkLst>
            <pc:docMk/>
            <pc:sldMk cId="3641078678" sldId="303"/>
            <ac:spMk id="2" creationId="{828F2C11-051A-15AE-037C-82CA3B14A603}"/>
          </ac:spMkLst>
        </pc:spChg>
        <pc:spChg chg="add del mod">
          <ac:chgData name="Andy Florence" userId="7eb9fb85-bc1b-42a2-a419-9d6bd11d8ae7" providerId="ADAL" clId="{FA4C17CF-11A3-42C3-A4B1-DA70262FA5A3}" dt="2026-02-11T18:29:06.703" v="3294" actId="478"/>
          <ac:spMkLst>
            <pc:docMk/>
            <pc:sldMk cId="3641078678" sldId="303"/>
            <ac:spMk id="5" creationId="{52010095-9E72-36A1-1C03-941A2D0AC1C2}"/>
          </ac:spMkLst>
        </pc:spChg>
        <pc:spChg chg="add del mod">
          <ac:chgData name="Andy Florence" userId="7eb9fb85-bc1b-42a2-a419-9d6bd11d8ae7" providerId="ADAL" clId="{FA4C17CF-11A3-42C3-A4B1-DA70262FA5A3}" dt="2026-02-11T18:29:25.262" v="3299"/>
          <ac:spMkLst>
            <pc:docMk/>
            <pc:sldMk cId="3641078678" sldId="303"/>
            <ac:spMk id="8" creationId="{675FC36B-055C-E19E-03EF-D6B94BC9B42A}"/>
          </ac:spMkLst>
        </pc:spChg>
        <pc:spChg chg="add mod">
          <ac:chgData name="Andy Florence" userId="7eb9fb85-bc1b-42a2-a419-9d6bd11d8ae7" providerId="ADAL" clId="{FA4C17CF-11A3-42C3-A4B1-DA70262FA5A3}" dt="2026-02-11T18:29:30.095" v="3301"/>
          <ac:spMkLst>
            <pc:docMk/>
            <pc:sldMk cId="3641078678" sldId="303"/>
            <ac:spMk id="10" creationId="{78E6B44E-A50B-10FA-92D3-BA9323808284}"/>
          </ac:spMkLst>
        </pc:spChg>
        <pc:spChg chg="add del mod">
          <ac:chgData name="Andy Florence" userId="7eb9fb85-bc1b-42a2-a419-9d6bd11d8ae7" providerId="ADAL" clId="{FA4C17CF-11A3-42C3-A4B1-DA70262FA5A3}" dt="2026-02-11T18:29:46.424" v="3306" actId="478"/>
          <ac:spMkLst>
            <pc:docMk/>
            <pc:sldMk cId="3641078678" sldId="303"/>
            <ac:spMk id="12" creationId="{AED6D55F-D051-0673-4E35-582751B63885}"/>
          </ac:spMkLst>
        </pc:spChg>
        <pc:graphicFrameChg chg="add del mod">
          <ac:chgData name="Andy Florence" userId="7eb9fb85-bc1b-42a2-a419-9d6bd11d8ae7" providerId="ADAL" clId="{FA4C17CF-11A3-42C3-A4B1-DA70262FA5A3}" dt="2026-02-11T18:29:19.494" v="3298" actId="478"/>
          <ac:graphicFrameMkLst>
            <pc:docMk/>
            <pc:sldMk cId="3641078678" sldId="303"/>
            <ac:graphicFrameMk id="7" creationId="{2DA6D5A3-5D6A-284E-D7C9-7CDD99AC78EF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8:29:28.746" v="3300"/>
          <ac:graphicFrameMkLst>
            <pc:docMk/>
            <pc:sldMk cId="3641078678" sldId="303"/>
            <ac:graphicFrameMk id="9" creationId="{352F955E-7549-D9BE-708A-1C37CB22DAF4}"/>
          </ac:graphicFrameMkLst>
        </pc:graphicFrameChg>
        <pc:graphicFrameChg chg="add del mod">
          <ac:chgData name="Andy Florence" userId="7eb9fb85-bc1b-42a2-a419-9d6bd11d8ae7" providerId="ADAL" clId="{FA4C17CF-11A3-42C3-A4B1-DA70262FA5A3}" dt="2026-02-11T18:29:46.424" v="3306" actId="478"/>
          <ac:graphicFrameMkLst>
            <pc:docMk/>
            <pc:sldMk cId="3641078678" sldId="303"/>
            <ac:graphicFrameMk id="11" creationId="{B664364B-5DFA-F55A-3C87-F29472BCAFAD}"/>
          </ac:graphicFrameMkLst>
        </pc:graphicFrameChg>
        <pc:graphicFrameChg chg="add mod modGraphic">
          <ac:chgData name="Andy Florence" userId="7eb9fb85-bc1b-42a2-a419-9d6bd11d8ae7" providerId="ADAL" clId="{FA4C17CF-11A3-42C3-A4B1-DA70262FA5A3}" dt="2026-02-11T18:32:31.345" v="3327" actId="1076"/>
          <ac:graphicFrameMkLst>
            <pc:docMk/>
            <pc:sldMk cId="3641078678" sldId="303"/>
            <ac:graphicFrameMk id="13" creationId="{2D271498-41B0-0BC1-3514-189BF32625B9}"/>
          </ac:graphicFrameMkLst>
        </pc:graphicFrameChg>
        <pc:picChg chg="del">
          <ac:chgData name="Andy Florence" userId="7eb9fb85-bc1b-42a2-a419-9d6bd11d8ae7" providerId="ADAL" clId="{FA4C17CF-11A3-42C3-A4B1-DA70262FA5A3}" dt="2026-02-11T18:25:14.897" v="3208" actId="478"/>
          <ac:picMkLst>
            <pc:docMk/>
            <pc:sldMk cId="3641078678" sldId="303"/>
            <ac:picMk id="4" creationId="{1B9339BD-F6D5-AF57-FE01-F108F250FEE0}"/>
          </ac:picMkLst>
        </pc:picChg>
      </pc:sldChg>
      <pc:sldChg chg="modSp add mod ord">
        <pc:chgData name="Andy Florence" userId="7eb9fb85-bc1b-42a2-a419-9d6bd11d8ae7" providerId="ADAL" clId="{FA4C17CF-11A3-42C3-A4B1-DA70262FA5A3}" dt="2026-02-12T16:40:58.782" v="4340" actId="20577"/>
        <pc:sldMkLst>
          <pc:docMk/>
          <pc:sldMk cId="1995710339" sldId="304"/>
        </pc:sldMkLst>
        <pc:spChg chg="mod">
          <ac:chgData name="Andy Florence" userId="7eb9fb85-bc1b-42a2-a419-9d6bd11d8ae7" providerId="ADAL" clId="{FA4C17CF-11A3-42C3-A4B1-DA70262FA5A3}" dt="2026-02-12T16:40:58.782" v="4340" actId="20577"/>
          <ac:spMkLst>
            <pc:docMk/>
            <pc:sldMk cId="1995710339" sldId="304"/>
            <ac:spMk id="2" creationId="{5A871B69-56BA-34BE-95DA-F78362EDFCC0}"/>
          </ac:spMkLst>
        </pc:spChg>
        <pc:spChg chg="mod">
          <ac:chgData name="Andy Florence" userId="7eb9fb85-bc1b-42a2-a419-9d6bd11d8ae7" providerId="ADAL" clId="{FA4C17CF-11A3-42C3-A4B1-DA70262FA5A3}" dt="2026-02-11T18:33:39.308" v="3340" actId="20577"/>
          <ac:spMkLst>
            <pc:docMk/>
            <pc:sldMk cId="1995710339" sldId="304"/>
            <ac:spMk id="6" creationId="{68BA4085-5B6B-DDFE-0B09-4A10A70599E9}"/>
          </ac:spMkLst>
        </pc:spChg>
      </pc:sldChg>
      <pc:sldChg chg="addSp delSp modSp add del mod ord modShow">
        <pc:chgData name="Andy Florence" userId="7eb9fb85-bc1b-42a2-a419-9d6bd11d8ae7" providerId="ADAL" clId="{FA4C17CF-11A3-42C3-A4B1-DA70262FA5A3}" dt="2026-02-11T20:02:28.260" v="4315" actId="47"/>
        <pc:sldMkLst>
          <pc:docMk/>
          <pc:sldMk cId="2713951109" sldId="305"/>
        </pc:sldMkLst>
        <pc:spChg chg="mod">
          <ac:chgData name="Andy Florence" userId="7eb9fb85-bc1b-42a2-a419-9d6bd11d8ae7" providerId="ADAL" clId="{FA4C17CF-11A3-42C3-A4B1-DA70262FA5A3}" dt="2026-02-11T18:59:18.919" v="3371" actId="20577"/>
          <ac:spMkLst>
            <pc:docMk/>
            <pc:sldMk cId="2713951109" sldId="305"/>
            <ac:spMk id="2" creationId="{5B40DDF2-F1C7-5D26-00F0-D73C882456BA}"/>
          </ac:spMkLst>
        </pc:spChg>
        <pc:spChg chg="add del">
          <ac:chgData name="Andy Florence" userId="7eb9fb85-bc1b-42a2-a419-9d6bd11d8ae7" providerId="ADAL" clId="{FA4C17CF-11A3-42C3-A4B1-DA70262FA5A3}" dt="2026-02-11T19:00:39.136" v="3373" actId="22"/>
          <ac:spMkLst>
            <pc:docMk/>
            <pc:sldMk cId="2713951109" sldId="305"/>
            <ac:spMk id="8" creationId="{19020617-5A09-971B-FEFA-002FB7B28F64}"/>
          </ac:spMkLst>
        </pc:spChg>
        <pc:graphicFrameChg chg="add mod modGraphic">
          <ac:chgData name="Andy Florence" userId="7eb9fb85-bc1b-42a2-a419-9d6bd11d8ae7" providerId="ADAL" clId="{FA4C17CF-11A3-42C3-A4B1-DA70262FA5A3}" dt="2026-02-11T19:04:52.962" v="3389" actId="14734"/>
          <ac:graphicFrameMkLst>
            <pc:docMk/>
            <pc:sldMk cId="2713951109" sldId="305"/>
            <ac:graphicFrameMk id="9" creationId="{6C030028-BEF4-CABD-9A2D-2B7FAE72518A}"/>
          </ac:graphicFrameMkLst>
        </pc:graphicFrameChg>
        <pc:picChg chg="del">
          <ac:chgData name="Andy Florence" userId="7eb9fb85-bc1b-42a2-a419-9d6bd11d8ae7" providerId="ADAL" clId="{FA4C17CF-11A3-42C3-A4B1-DA70262FA5A3}" dt="2026-02-11T18:56:37.852" v="3348" actId="478"/>
          <ac:picMkLst>
            <pc:docMk/>
            <pc:sldMk cId="2713951109" sldId="305"/>
            <ac:picMk id="4" creationId="{91EC27B9-DC5D-8FBF-B5D6-467E0E36D73A}"/>
          </ac:picMkLst>
        </pc:picChg>
        <pc:picChg chg="add mod">
          <ac:chgData name="Andy Florence" userId="7eb9fb85-bc1b-42a2-a419-9d6bd11d8ae7" providerId="ADAL" clId="{FA4C17CF-11A3-42C3-A4B1-DA70262FA5A3}" dt="2026-02-11T19:05:09.614" v="3395" actId="1076"/>
          <ac:picMkLst>
            <pc:docMk/>
            <pc:sldMk cId="2713951109" sldId="305"/>
            <ac:picMk id="5" creationId="{314DF295-9096-9981-BB0A-2AE006E48BFC}"/>
          </ac:picMkLst>
        </pc:picChg>
      </pc:sldChg>
      <pc:sldChg chg="addSp delSp modSp add del mod">
        <pc:chgData name="Andy Florence" userId="7eb9fb85-bc1b-42a2-a419-9d6bd11d8ae7" providerId="ADAL" clId="{FA4C17CF-11A3-42C3-A4B1-DA70262FA5A3}" dt="2026-02-12T16:19:23.379" v="4316" actId="2696"/>
        <pc:sldMkLst>
          <pc:docMk/>
          <pc:sldMk cId="2795325914" sldId="306"/>
        </pc:sldMkLst>
        <pc:spChg chg="mod">
          <ac:chgData name="Andy Florence" userId="7eb9fb85-bc1b-42a2-a419-9d6bd11d8ae7" providerId="ADAL" clId="{FA4C17CF-11A3-42C3-A4B1-DA70262FA5A3}" dt="2026-02-11T19:35:18.304" v="3851" actId="27636"/>
          <ac:spMkLst>
            <pc:docMk/>
            <pc:sldMk cId="2795325914" sldId="306"/>
            <ac:spMk id="2" creationId="{29433F11-5277-FA01-5D0E-C4DC7573A5D0}"/>
          </ac:spMkLst>
        </pc:spChg>
        <pc:spChg chg="add del mod">
          <ac:chgData name="Andy Florence" userId="7eb9fb85-bc1b-42a2-a419-9d6bd11d8ae7" providerId="ADAL" clId="{FA4C17CF-11A3-42C3-A4B1-DA70262FA5A3}" dt="2026-02-11T19:07:38.958" v="3428" actId="478"/>
          <ac:spMkLst>
            <pc:docMk/>
            <pc:sldMk cId="2795325914" sldId="306"/>
            <ac:spMk id="4" creationId="{84374562-63B3-B2C7-FBEF-31E9357AA07F}"/>
          </ac:spMkLst>
        </pc:spChg>
        <pc:spChg chg="add del mod">
          <ac:chgData name="Andy Florence" userId="7eb9fb85-bc1b-42a2-a419-9d6bd11d8ae7" providerId="ADAL" clId="{FA4C17CF-11A3-42C3-A4B1-DA70262FA5A3}" dt="2026-02-11T19:10:14.745" v="3435" actId="478"/>
          <ac:spMkLst>
            <pc:docMk/>
            <pc:sldMk cId="2795325914" sldId="306"/>
            <ac:spMk id="29" creationId="{9663F01B-1E09-F99C-185D-FBA69CFF78DD}"/>
          </ac:spMkLst>
        </pc:spChg>
        <pc:spChg chg="add mod">
          <ac:chgData name="Andy Florence" userId="7eb9fb85-bc1b-42a2-a419-9d6bd11d8ae7" providerId="ADAL" clId="{FA4C17CF-11A3-42C3-A4B1-DA70262FA5A3}" dt="2026-02-11T19:35:50.229" v="3856"/>
          <ac:spMkLst>
            <pc:docMk/>
            <pc:sldMk cId="2795325914" sldId="306"/>
            <ac:spMk id="32" creationId="{DACEB580-1672-910A-DA2B-2E5E57563761}"/>
          </ac:spMkLst>
        </pc:spChg>
        <pc:spChg chg="add mod">
          <ac:chgData name="Andy Florence" userId="7eb9fb85-bc1b-42a2-a419-9d6bd11d8ae7" providerId="ADAL" clId="{FA4C17CF-11A3-42C3-A4B1-DA70262FA5A3}" dt="2026-02-11T19:36:55.680" v="3935" actId="20577"/>
          <ac:spMkLst>
            <pc:docMk/>
            <pc:sldMk cId="2795325914" sldId="306"/>
            <ac:spMk id="33" creationId="{7882B0EE-1C86-5259-62C3-F1D216B8627D}"/>
          </ac:spMkLst>
        </pc:spChg>
        <pc:graphicFrameChg chg="del modGraphic">
          <ac:chgData name="Andy Florence" userId="7eb9fb85-bc1b-42a2-a419-9d6bd11d8ae7" providerId="ADAL" clId="{FA4C17CF-11A3-42C3-A4B1-DA70262FA5A3}" dt="2026-02-11T19:05:26.868" v="3399" actId="478"/>
          <ac:graphicFrameMkLst>
            <pc:docMk/>
            <pc:sldMk cId="2795325914" sldId="306"/>
            <ac:graphicFrameMk id="9" creationId="{4629DB7D-B38E-F65A-3FC7-433DD64F8C31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36.998" v="3431"/>
          <ac:graphicFrameMkLst>
            <pc:docMk/>
            <pc:sldMk cId="2795325914" sldId="306"/>
            <ac:graphicFrameMk id="10" creationId="{A1B78F5D-DCDF-C67F-6DB9-257BB195D07A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36.998" v="3431"/>
          <ac:graphicFrameMkLst>
            <pc:docMk/>
            <pc:sldMk cId="2795325914" sldId="306"/>
            <ac:graphicFrameMk id="11" creationId="{0F65601B-0920-EA93-E4D5-407B3312B790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36.998" v="3431"/>
          <ac:graphicFrameMkLst>
            <pc:docMk/>
            <pc:sldMk cId="2795325914" sldId="306"/>
            <ac:graphicFrameMk id="12" creationId="{430613D1-1A08-C175-853B-44E0CED00739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36.998" v="3431"/>
          <ac:graphicFrameMkLst>
            <pc:docMk/>
            <pc:sldMk cId="2795325914" sldId="306"/>
            <ac:graphicFrameMk id="13" creationId="{B36D6D78-AFC1-E5CC-59CA-C6CEB25DD216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36.998" v="3431"/>
          <ac:graphicFrameMkLst>
            <pc:docMk/>
            <pc:sldMk cId="2795325914" sldId="306"/>
            <ac:graphicFrameMk id="14" creationId="{21B11E6D-5B28-BF76-8C3D-4213031DA8E7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36.998" v="3431"/>
          <ac:graphicFrameMkLst>
            <pc:docMk/>
            <pc:sldMk cId="2795325914" sldId="306"/>
            <ac:graphicFrameMk id="15" creationId="{ABF3325D-BFD9-7E50-9916-C9C83C5E4AA6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0.662" v="3432"/>
          <ac:graphicFrameMkLst>
            <pc:docMk/>
            <pc:sldMk cId="2795325914" sldId="306"/>
            <ac:graphicFrameMk id="16" creationId="{4434C31D-A310-CCBE-D7CD-2EFC85B3755B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0.662" v="3432"/>
          <ac:graphicFrameMkLst>
            <pc:docMk/>
            <pc:sldMk cId="2795325914" sldId="306"/>
            <ac:graphicFrameMk id="17" creationId="{92BD3651-3694-90EF-A289-5E48D138156D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0.662" v="3432"/>
          <ac:graphicFrameMkLst>
            <pc:docMk/>
            <pc:sldMk cId="2795325914" sldId="306"/>
            <ac:graphicFrameMk id="18" creationId="{E8D0DAE9-3826-115B-1849-55CC126FDA20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0.662" v="3432"/>
          <ac:graphicFrameMkLst>
            <pc:docMk/>
            <pc:sldMk cId="2795325914" sldId="306"/>
            <ac:graphicFrameMk id="19" creationId="{C0070732-5C43-9DBA-3130-07C6A6F9A703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0.662" v="3432"/>
          <ac:graphicFrameMkLst>
            <pc:docMk/>
            <pc:sldMk cId="2795325914" sldId="306"/>
            <ac:graphicFrameMk id="20" creationId="{6157D519-828C-C03E-6D00-F2D1DB3759BF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0.662" v="3432"/>
          <ac:graphicFrameMkLst>
            <pc:docMk/>
            <pc:sldMk cId="2795325914" sldId="306"/>
            <ac:graphicFrameMk id="21" creationId="{B9258E5C-4B60-802A-83CB-D08248B9D292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4.932" v="3433"/>
          <ac:graphicFrameMkLst>
            <pc:docMk/>
            <pc:sldMk cId="2795325914" sldId="306"/>
            <ac:graphicFrameMk id="22" creationId="{8597BE5E-54C6-2B2C-0E55-85A60F8305A2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4.932" v="3433"/>
          <ac:graphicFrameMkLst>
            <pc:docMk/>
            <pc:sldMk cId="2795325914" sldId="306"/>
            <ac:graphicFrameMk id="23" creationId="{831A1638-BD9B-6A08-F877-0194A5CE2FBF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4.932" v="3433"/>
          <ac:graphicFrameMkLst>
            <pc:docMk/>
            <pc:sldMk cId="2795325914" sldId="306"/>
            <ac:graphicFrameMk id="24" creationId="{36713CBB-F3AB-DC15-C48E-4C4AD4D10F9A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4.932" v="3433"/>
          <ac:graphicFrameMkLst>
            <pc:docMk/>
            <pc:sldMk cId="2795325914" sldId="306"/>
            <ac:graphicFrameMk id="25" creationId="{050C239C-D173-004A-E496-02DC89EA1930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4.932" v="3433"/>
          <ac:graphicFrameMkLst>
            <pc:docMk/>
            <pc:sldMk cId="2795325914" sldId="306"/>
            <ac:graphicFrameMk id="26" creationId="{8B3457CD-238E-6F4D-7246-EB5F4657A283}"/>
          </ac:graphicFrameMkLst>
        </pc:graphicFrameChg>
        <pc:graphicFrameChg chg="add mod">
          <ac:chgData name="Andy Florence" userId="7eb9fb85-bc1b-42a2-a419-9d6bd11d8ae7" providerId="ADAL" clId="{FA4C17CF-11A3-42C3-A4B1-DA70262FA5A3}" dt="2026-02-11T19:09:44.932" v="3433"/>
          <ac:graphicFrameMkLst>
            <pc:docMk/>
            <pc:sldMk cId="2795325914" sldId="306"/>
            <ac:graphicFrameMk id="27" creationId="{34EF84AF-A17A-C4F7-CF31-B5C7EFF04C45}"/>
          </ac:graphicFrameMkLst>
        </pc:graphicFrameChg>
        <pc:graphicFrameChg chg="add del mod modGraphic">
          <ac:chgData name="Andy Florence" userId="7eb9fb85-bc1b-42a2-a419-9d6bd11d8ae7" providerId="ADAL" clId="{FA4C17CF-11A3-42C3-A4B1-DA70262FA5A3}" dt="2026-02-11T19:11:09.545" v="3468" actId="478"/>
          <ac:graphicFrameMkLst>
            <pc:docMk/>
            <pc:sldMk cId="2795325914" sldId="306"/>
            <ac:graphicFrameMk id="28" creationId="{21E82052-49CA-DDB2-0F6D-CE7CD9130F0A}"/>
          </ac:graphicFrameMkLst>
        </pc:graphicFrameChg>
        <pc:picChg chg="del">
          <ac:chgData name="Andy Florence" userId="7eb9fb85-bc1b-42a2-a419-9d6bd11d8ae7" providerId="ADAL" clId="{FA4C17CF-11A3-42C3-A4B1-DA70262FA5A3}" dt="2026-02-11T19:05:29.124" v="3400" actId="478"/>
          <ac:picMkLst>
            <pc:docMk/>
            <pc:sldMk cId="2795325914" sldId="306"/>
            <ac:picMk id="5" creationId="{C4BE35AD-3D03-47DC-E6AD-12D4B4EED4DD}"/>
          </ac:picMkLst>
        </pc:picChg>
        <pc:picChg chg="add del mod">
          <ac:chgData name="Andy Florence" userId="7eb9fb85-bc1b-42a2-a419-9d6bd11d8ae7" providerId="ADAL" clId="{FA4C17CF-11A3-42C3-A4B1-DA70262FA5A3}" dt="2026-02-11T19:07:39.731" v="3429" actId="478"/>
          <ac:picMkLst>
            <pc:docMk/>
            <pc:sldMk cId="2795325914" sldId="306"/>
            <ac:picMk id="8" creationId="{CDEC7BC3-07F5-2F23-15C8-B0A7FD187B66}"/>
          </ac:picMkLst>
        </pc:picChg>
        <pc:picChg chg="add del mod">
          <ac:chgData name="Andy Florence" userId="7eb9fb85-bc1b-42a2-a419-9d6bd11d8ae7" providerId="ADAL" clId="{FA4C17CF-11A3-42C3-A4B1-DA70262FA5A3}" dt="2026-02-11T19:35:49.451" v="3855" actId="478"/>
          <ac:picMkLst>
            <pc:docMk/>
            <pc:sldMk cId="2795325914" sldId="306"/>
            <ac:picMk id="31" creationId="{F6C83B07-779D-5D1E-810A-636338F489FD}"/>
          </ac:picMkLst>
        </pc:picChg>
      </pc:sldChg>
      <pc:sldChg chg="modSp add mod ord">
        <pc:chgData name="Andy Florence" userId="7eb9fb85-bc1b-42a2-a419-9d6bd11d8ae7" providerId="ADAL" clId="{FA4C17CF-11A3-42C3-A4B1-DA70262FA5A3}" dt="2026-02-11T19:34:31.007" v="3823" actId="1076"/>
        <pc:sldMkLst>
          <pc:docMk/>
          <pc:sldMk cId="3888313895" sldId="307"/>
        </pc:sldMkLst>
        <pc:spChg chg="mod">
          <ac:chgData name="Andy Florence" userId="7eb9fb85-bc1b-42a2-a419-9d6bd11d8ae7" providerId="ADAL" clId="{FA4C17CF-11A3-42C3-A4B1-DA70262FA5A3}" dt="2026-02-11T19:33:57.341" v="3822" actId="20577"/>
          <ac:spMkLst>
            <pc:docMk/>
            <pc:sldMk cId="3888313895" sldId="307"/>
            <ac:spMk id="2" creationId="{F617E105-BA5E-AF86-D0F6-B71FDEA187CB}"/>
          </ac:spMkLst>
        </pc:spChg>
        <pc:picChg chg="mod">
          <ac:chgData name="Andy Florence" userId="7eb9fb85-bc1b-42a2-a419-9d6bd11d8ae7" providerId="ADAL" clId="{FA4C17CF-11A3-42C3-A4B1-DA70262FA5A3}" dt="2026-02-11T19:34:31.007" v="3823" actId="1076"/>
          <ac:picMkLst>
            <pc:docMk/>
            <pc:sldMk cId="3888313895" sldId="307"/>
            <ac:picMk id="8" creationId="{F26BC8D7-9292-EA1A-8EA8-8C5D0816B87C}"/>
          </ac:picMkLst>
        </pc:picChg>
      </pc:sldChg>
      <pc:sldChg chg="addSp modSp add mod ord">
        <pc:chgData name="Andy Florence" userId="7eb9fb85-bc1b-42a2-a419-9d6bd11d8ae7" providerId="ADAL" clId="{FA4C17CF-11A3-42C3-A4B1-DA70262FA5A3}" dt="2026-02-11T19:34:57.251" v="3843" actId="207"/>
        <pc:sldMkLst>
          <pc:docMk/>
          <pc:sldMk cId="3647498468" sldId="308"/>
        </pc:sldMkLst>
        <pc:spChg chg="mod">
          <ac:chgData name="Andy Florence" userId="7eb9fb85-bc1b-42a2-a419-9d6bd11d8ae7" providerId="ADAL" clId="{FA4C17CF-11A3-42C3-A4B1-DA70262FA5A3}" dt="2026-02-11T19:34:47.841" v="3839" actId="20577"/>
          <ac:spMkLst>
            <pc:docMk/>
            <pc:sldMk cId="3647498468" sldId="308"/>
            <ac:spMk id="2" creationId="{8093C318-BB30-9758-CB61-0DE6AF601B79}"/>
          </ac:spMkLst>
        </pc:spChg>
        <pc:spChg chg="add mod">
          <ac:chgData name="Andy Florence" userId="7eb9fb85-bc1b-42a2-a419-9d6bd11d8ae7" providerId="ADAL" clId="{FA4C17CF-11A3-42C3-A4B1-DA70262FA5A3}" dt="2026-02-11T19:34:57.251" v="3843" actId="207"/>
          <ac:spMkLst>
            <pc:docMk/>
            <pc:sldMk cId="3647498468" sldId="308"/>
            <ac:spMk id="4" creationId="{11A3109A-E40E-B62F-6925-6E8149F7C573}"/>
          </ac:spMkLst>
        </pc:spChg>
        <pc:graphicFrameChg chg="mod">
          <ac:chgData name="Andy Florence" userId="7eb9fb85-bc1b-42a2-a419-9d6bd11d8ae7" providerId="ADAL" clId="{FA4C17CF-11A3-42C3-A4B1-DA70262FA5A3}" dt="2026-02-11T19:34:50.586" v="3840" actId="1076"/>
          <ac:graphicFrameMkLst>
            <pc:docMk/>
            <pc:sldMk cId="3647498468" sldId="308"/>
            <ac:graphicFrameMk id="28" creationId="{8439F1D7-05F2-D5BF-5B40-4C09128A3FAD}"/>
          </ac:graphicFrameMkLst>
        </pc:graphicFrameChg>
      </pc:sldChg>
      <pc:sldChg chg="addSp delSp modSp add mod">
        <pc:chgData name="Andy Florence" userId="7eb9fb85-bc1b-42a2-a419-9d6bd11d8ae7" providerId="ADAL" clId="{FA4C17CF-11A3-42C3-A4B1-DA70262FA5A3}" dt="2026-02-11T19:41:43.452" v="3979" actId="1076"/>
        <pc:sldMkLst>
          <pc:docMk/>
          <pc:sldMk cId="2038031026" sldId="309"/>
        </pc:sldMkLst>
        <pc:spChg chg="mod">
          <ac:chgData name="Andy Florence" userId="7eb9fb85-bc1b-42a2-a419-9d6bd11d8ae7" providerId="ADAL" clId="{FA4C17CF-11A3-42C3-A4B1-DA70262FA5A3}" dt="2026-02-11T19:38:57.741" v="3943" actId="20577"/>
          <ac:spMkLst>
            <pc:docMk/>
            <pc:sldMk cId="2038031026" sldId="309"/>
            <ac:spMk id="2" creationId="{4B3DE9CD-8E12-C392-E995-10C72F9E71EE}"/>
          </ac:spMkLst>
        </pc:spChg>
        <pc:spChg chg="add mod">
          <ac:chgData name="Andy Florence" userId="7eb9fb85-bc1b-42a2-a419-9d6bd11d8ae7" providerId="ADAL" clId="{FA4C17CF-11A3-42C3-A4B1-DA70262FA5A3}" dt="2026-02-11T19:41:43.452" v="3979" actId="1076"/>
          <ac:spMkLst>
            <pc:docMk/>
            <pc:sldMk cId="2038031026" sldId="309"/>
            <ac:spMk id="4" creationId="{FB798200-B593-AC3A-9431-A6B6407A01E9}"/>
          </ac:spMkLst>
        </pc:spChg>
        <pc:spChg chg="add mod">
          <ac:chgData name="Andy Florence" userId="7eb9fb85-bc1b-42a2-a419-9d6bd11d8ae7" providerId="ADAL" clId="{FA4C17CF-11A3-42C3-A4B1-DA70262FA5A3}" dt="2026-02-11T19:41:37.653" v="3978" actId="14100"/>
          <ac:spMkLst>
            <pc:docMk/>
            <pc:sldMk cId="2038031026" sldId="309"/>
            <ac:spMk id="9" creationId="{6F9C635C-CC2B-DCAD-4EEB-A4F6BC1CE9F3}"/>
          </ac:spMkLst>
        </pc:spChg>
        <pc:picChg chg="add del mod">
          <ac:chgData name="Andy Florence" userId="7eb9fb85-bc1b-42a2-a419-9d6bd11d8ae7" providerId="ADAL" clId="{FA4C17CF-11A3-42C3-A4B1-DA70262FA5A3}" dt="2026-02-11T19:37:18.127" v="3936" actId="478"/>
          <ac:picMkLst>
            <pc:docMk/>
            <pc:sldMk cId="2038031026" sldId="309"/>
            <ac:picMk id="7" creationId="{CD17DE17-1656-90AA-7C53-771EC8DD1B51}"/>
          </ac:picMkLst>
        </pc:picChg>
        <pc:picChg chg="del">
          <ac:chgData name="Andy Florence" userId="7eb9fb85-bc1b-42a2-a419-9d6bd11d8ae7" providerId="ADAL" clId="{FA4C17CF-11A3-42C3-A4B1-DA70262FA5A3}" dt="2026-02-11T19:11:45.506" v="3475" actId="478"/>
          <ac:picMkLst>
            <pc:docMk/>
            <pc:sldMk cId="2038031026" sldId="309"/>
            <ac:picMk id="31" creationId="{4737B37E-96D5-2167-F047-F96094FAAA67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9:41:20.517" v="3971" actId="1076"/>
        <pc:sldMkLst>
          <pc:docMk/>
          <pc:sldMk cId="3655387574" sldId="310"/>
        </pc:sldMkLst>
        <pc:spChg chg="mod">
          <ac:chgData name="Andy Florence" userId="7eb9fb85-bc1b-42a2-a419-9d6bd11d8ae7" providerId="ADAL" clId="{FA4C17CF-11A3-42C3-A4B1-DA70262FA5A3}" dt="2026-02-11T19:40:06.342" v="3954" actId="20577"/>
          <ac:spMkLst>
            <pc:docMk/>
            <pc:sldMk cId="3655387574" sldId="310"/>
            <ac:spMk id="2" creationId="{F634E225-8DEC-5C07-E3A0-7B1809138913}"/>
          </ac:spMkLst>
        </pc:spChg>
        <pc:spChg chg="mod">
          <ac:chgData name="Andy Florence" userId="7eb9fb85-bc1b-42a2-a419-9d6bd11d8ae7" providerId="ADAL" clId="{FA4C17CF-11A3-42C3-A4B1-DA70262FA5A3}" dt="2026-02-11T19:41:20.517" v="3971" actId="1076"/>
          <ac:spMkLst>
            <pc:docMk/>
            <pc:sldMk cId="3655387574" sldId="310"/>
            <ac:spMk id="4" creationId="{F6B576F5-8156-95EB-F1BB-E28C29387FC3}"/>
          </ac:spMkLst>
        </pc:spChg>
        <pc:spChg chg="add mod">
          <ac:chgData name="Andy Florence" userId="7eb9fb85-bc1b-42a2-a419-9d6bd11d8ae7" providerId="ADAL" clId="{FA4C17CF-11A3-42C3-A4B1-DA70262FA5A3}" dt="2026-02-11T19:41:17.833" v="3970" actId="1076"/>
          <ac:spMkLst>
            <pc:docMk/>
            <pc:sldMk cId="3655387574" sldId="310"/>
            <ac:spMk id="9" creationId="{C40BBD26-8CD8-8089-8EDB-0532A2EFB8DD}"/>
          </ac:spMkLst>
        </pc:spChg>
        <pc:picChg chg="add del mod">
          <ac:chgData name="Andy Florence" userId="7eb9fb85-bc1b-42a2-a419-9d6bd11d8ae7" providerId="ADAL" clId="{FA4C17CF-11A3-42C3-A4B1-DA70262FA5A3}" dt="2026-02-11T19:40:12.210" v="3955" actId="478"/>
          <ac:picMkLst>
            <pc:docMk/>
            <pc:sldMk cId="3655387574" sldId="310"/>
            <ac:picMk id="5" creationId="{5AB1975D-37B5-FA4C-F3EB-96DCF774D365}"/>
          </ac:picMkLst>
        </pc:picChg>
        <pc:picChg chg="del">
          <ac:chgData name="Andy Florence" userId="7eb9fb85-bc1b-42a2-a419-9d6bd11d8ae7" providerId="ADAL" clId="{FA4C17CF-11A3-42C3-A4B1-DA70262FA5A3}" dt="2026-02-11T19:14:29.399" v="3504" actId="478"/>
          <ac:picMkLst>
            <pc:docMk/>
            <pc:sldMk cId="3655387574" sldId="310"/>
            <ac:picMk id="7" creationId="{AF10740D-0FCD-1136-52F6-BE57CF8DF9A6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9:43:37.164" v="3988" actId="20577"/>
        <pc:sldMkLst>
          <pc:docMk/>
          <pc:sldMk cId="1910007112" sldId="311"/>
        </pc:sldMkLst>
        <pc:spChg chg="mod">
          <ac:chgData name="Andy Florence" userId="7eb9fb85-bc1b-42a2-a419-9d6bd11d8ae7" providerId="ADAL" clId="{FA4C17CF-11A3-42C3-A4B1-DA70262FA5A3}" dt="2026-02-11T19:43:37.164" v="3988" actId="20577"/>
          <ac:spMkLst>
            <pc:docMk/>
            <pc:sldMk cId="1910007112" sldId="311"/>
            <ac:spMk id="2" creationId="{A4FF3F5B-158E-CD9E-53BF-DE5DD0FA471A}"/>
          </ac:spMkLst>
        </pc:spChg>
        <pc:spChg chg="mod">
          <ac:chgData name="Andy Florence" userId="7eb9fb85-bc1b-42a2-a419-9d6bd11d8ae7" providerId="ADAL" clId="{FA4C17CF-11A3-42C3-A4B1-DA70262FA5A3}" dt="2026-02-11T19:16:30.517" v="3528" actId="255"/>
          <ac:spMkLst>
            <pc:docMk/>
            <pc:sldMk cId="1910007112" sldId="311"/>
            <ac:spMk id="4" creationId="{157966A7-0FBE-485F-5F59-A18A45128324}"/>
          </ac:spMkLst>
        </pc:spChg>
        <pc:spChg chg="add del mod">
          <ac:chgData name="Andy Florence" userId="7eb9fb85-bc1b-42a2-a419-9d6bd11d8ae7" providerId="ADAL" clId="{FA4C17CF-11A3-42C3-A4B1-DA70262FA5A3}" dt="2026-02-11T19:42:19.721" v="3982" actId="478"/>
          <ac:spMkLst>
            <pc:docMk/>
            <pc:sldMk cId="1910007112" sldId="311"/>
            <ac:spMk id="7" creationId="{060AE649-166C-FCCC-E486-D0370597BE28}"/>
          </ac:spMkLst>
        </pc:spChg>
        <pc:picChg chg="del">
          <ac:chgData name="Andy Florence" userId="7eb9fb85-bc1b-42a2-a419-9d6bd11d8ae7" providerId="ADAL" clId="{FA4C17CF-11A3-42C3-A4B1-DA70262FA5A3}" dt="2026-02-11T19:15:45.906" v="3518" actId="478"/>
          <ac:picMkLst>
            <pc:docMk/>
            <pc:sldMk cId="1910007112" sldId="311"/>
            <ac:picMk id="5" creationId="{347B1D9A-173E-CBCB-0309-851FE2DD5865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9:45:57.490" v="4092" actId="113"/>
        <pc:sldMkLst>
          <pc:docMk/>
          <pc:sldMk cId="4051340115" sldId="312"/>
        </pc:sldMkLst>
        <pc:spChg chg="mod">
          <ac:chgData name="Andy Florence" userId="7eb9fb85-bc1b-42a2-a419-9d6bd11d8ae7" providerId="ADAL" clId="{FA4C17CF-11A3-42C3-A4B1-DA70262FA5A3}" dt="2026-02-11T19:43:43.637" v="3994" actId="20577"/>
          <ac:spMkLst>
            <pc:docMk/>
            <pc:sldMk cId="4051340115" sldId="312"/>
            <ac:spMk id="2" creationId="{C11DCA62-2EA1-350A-5DB6-B2F85A9003AB}"/>
          </ac:spMkLst>
        </pc:spChg>
        <pc:spChg chg="del">
          <ac:chgData name="Andy Florence" userId="7eb9fb85-bc1b-42a2-a419-9d6bd11d8ae7" providerId="ADAL" clId="{FA4C17CF-11A3-42C3-A4B1-DA70262FA5A3}" dt="2026-02-11T19:17:52.668" v="3536" actId="478"/>
          <ac:spMkLst>
            <pc:docMk/>
            <pc:sldMk cId="4051340115" sldId="312"/>
            <ac:spMk id="4" creationId="{F71BE874-5ECB-336F-36AF-85F58C665FC2}"/>
          </ac:spMkLst>
        </pc:spChg>
        <pc:spChg chg="add del mod">
          <ac:chgData name="Andy Florence" userId="7eb9fb85-bc1b-42a2-a419-9d6bd11d8ae7" providerId="ADAL" clId="{FA4C17CF-11A3-42C3-A4B1-DA70262FA5A3}" dt="2026-02-11T19:44:11.751" v="3996" actId="478"/>
          <ac:spMkLst>
            <pc:docMk/>
            <pc:sldMk cId="4051340115" sldId="312"/>
            <ac:spMk id="5" creationId="{6A331C5E-1A48-56F4-2E6D-CC98F0CDF9B0}"/>
          </ac:spMkLst>
        </pc:spChg>
        <pc:spChg chg="add mod">
          <ac:chgData name="Andy Florence" userId="7eb9fb85-bc1b-42a2-a419-9d6bd11d8ae7" providerId="ADAL" clId="{FA4C17CF-11A3-42C3-A4B1-DA70262FA5A3}" dt="2026-02-11T19:44:37.803" v="4009" actId="1076"/>
          <ac:spMkLst>
            <pc:docMk/>
            <pc:sldMk cId="4051340115" sldId="312"/>
            <ac:spMk id="10" creationId="{0B3CA20B-69CD-62FF-2B7F-D5A5E4B4E12C}"/>
          </ac:spMkLst>
        </pc:spChg>
        <pc:spChg chg="add del">
          <ac:chgData name="Andy Florence" userId="7eb9fb85-bc1b-42a2-a419-9d6bd11d8ae7" providerId="ADAL" clId="{FA4C17CF-11A3-42C3-A4B1-DA70262FA5A3}" dt="2026-02-11T19:45:05.469" v="4011" actId="22"/>
          <ac:spMkLst>
            <pc:docMk/>
            <pc:sldMk cId="4051340115" sldId="312"/>
            <ac:spMk id="12" creationId="{93B2BE0B-79E8-FF7A-B31D-225B3DE19E0B}"/>
          </ac:spMkLst>
        </pc:spChg>
        <pc:spChg chg="add mod">
          <ac:chgData name="Andy Florence" userId="7eb9fb85-bc1b-42a2-a419-9d6bd11d8ae7" providerId="ADAL" clId="{FA4C17CF-11A3-42C3-A4B1-DA70262FA5A3}" dt="2026-02-11T19:45:57.490" v="4092" actId="113"/>
          <ac:spMkLst>
            <pc:docMk/>
            <pc:sldMk cId="4051340115" sldId="312"/>
            <ac:spMk id="14" creationId="{582BFD69-4885-985D-EFFA-A14E4E7AF8A7}"/>
          </ac:spMkLst>
        </pc:spChg>
        <pc:spChg chg="add mod">
          <ac:chgData name="Andy Florence" userId="7eb9fb85-bc1b-42a2-a419-9d6bd11d8ae7" providerId="ADAL" clId="{FA4C17CF-11A3-42C3-A4B1-DA70262FA5A3}" dt="2026-02-11T19:45:51.530" v="4091" actId="1076"/>
          <ac:spMkLst>
            <pc:docMk/>
            <pc:sldMk cId="4051340115" sldId="312"/>
            <ac:spMk id="15" creationId="{0C53D528-2A2A-B608-F3E6-C699DAF3DC06}"/>
          </ac:spMkLst>
        </pc:spChg>
        <pc:picChg chg="add del mod">
          <ac:chgData name="Andy Florence" userId="7eb9fb85-bc1b-42a2-a419-9d6bd11d8ae7" providerId="ADAL" clId="{FA4C17CF-11A3-42C3-A4B1-DA70262FA5A3}" dt="2026-02-11T19:44:07.653" v="3995" actId="478"/>
          <ac:picMkLst>
            <pc:docMk/>
            <pc:sldMk cId="4051340115" sldId="312"/>
            <ac:picMk id="8" creationId="{563A82DD-CFFC-8423-3503-D796195DBA4A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9:51:04.076" v="4175" actId="1076"/>
        <pc:sldMkLst>
          <pc:docMk/>
          <pc:sldMk cId="784231216" sldId="313"/>
        </pc:sldMkLst>
        <pc:spChg chg="mod">
          <ac:chgData name="Andy Florence" userId="7eb9fb85-bc1b-42a2-a419-9d6bd11d8ae7" providerId="ADAL" clId="{FA4C17CF-11A3-42C3-A4B1-DA70262FA5A3}" dt="2026-02-11T19:46:37.409" v="4098" actId="20577"/>
          <ac:spMkLst>
            <pc:docMk/>
            <pc:sldMk cId="784231216" sldId="313"/>
            <ac:spMk id="2" creationId="{DAD0D583-0E16-BE35-93C9-A5618C62283A}"/>
          </ac:spMkLst>
        </pc:spChg>
        <pc:spChg chg="add del">
          <ac:chgData name="Andy Florence" userId="7eb9fb85-bc1b-42a2-a419-9d6bd11d8ae7" providerId="ADAL" clId="{FA4C17CF-11A3-42C3-A4B1-DA70262FA5A3}" dt="2026-02-11T19:20:17.667" v="3559" actId="22"/>
          <ac:spMkLst>
            <pc:docMk/>
            <pc:sldMk cId="784231216" sldId="313"/>
            <ac:spMk id="4" creationId="{020D4AFC-D9FC-9954-2C7F-4A3C48D3AADA}"/>
          </ac:spMkLst>
        </pc:spChg>
        <pc:spChg chg="del">
          <ac:chgData name="Andy Florence" userId="7eb9fb85-bc1b-42a2-a419-9d6bd11d8ae7" providerId="ADAL" clId="{FA4C17CF-11A3-42C3-A4B1-DA70262FA5A3}" dt="2026-02-11T19:20:14.431" v="3557" actId="478"/>
          <ac:spMkLst>
            <pc:docMk/>
            <pc:sldMk cId="784231216" sldId="313"/>
            <ac:spMk id="5" creationId="{B918384E-73D6-AB37-2956-4ECABFAC1C94}"/>
          </ac:spMkLst>
        </pc:spChg>
        <pc:spChg chg="add del mod">
          <ac:chgData name="Andy Florence" userId="7eb9fb85-bc1b-42a2-a419-9d6bd11d8ae7" providerId="ADAL" clId="{FA4C17CF-11A3-42C3-A4B1-DA70262FA5A3}" dt="2026-02-11T19:47:32.958" v="4100" actId="478"/>
          <ac:spMkLst>
            <pc:docMk/>
            <pc:sldMk cId="784231216" sldId="313"/>
            <ac:spMk id="9" creationId="{59E20C34-112D-E6AC-D993-4DE41241AC1E}"/>
          </ac:spMkLst>
        </pc:spChg>
        <pc:spChg chg="add mod">
          <ac:chgData name="Andy Florence" userId="7eb9fb85-bc1b-42a2-a419-9d6bd11d8ae7" providerId="ADAL" clId="{FA4C17CF-11A3-42C3-A4B1-DA70262FA5A3}" dt="2026-02-11T19:49:01.113" v="4128" actId="1076"/>
          <ac:spMkLst>
            <pc:docMk/>
            <pc:sldMk cId="784231216" sldId="313"/>
            <ac:spMk id="13" creationId="{93D42567-C7EE-24A0-104F-5D5AD1FFEF90}"/>
          </ac:spMkLst>
        </pc:spChg>
        <pc:spChg chg="add del">
          <ac:chgData name="Andy Florence" userId="7eb9fb85-bc1b-42a2-a419-9d6bd11d8ae7" providerId="ADAL" clId="{FA4C17CF-11A3-42C3-A4B1-DA70262FA5A3}" dt="2026-02-11T19:48:14.175" v="4105" actId="478"/>
          <ac:spMkLst>
            <pc:docMk/>
            <pc:sldMk cId="784231216" sldId="313"/>
            <ac:spMk id="15" creationId="{6ED33608-1581-62B8-FB6E-4100BCA4C77E}"/>
          </ac:spMkLst>
        </pc:spChg>
        <pc:spChg chg="add mod">
          <ac:chgData name="Andy Florence" userId="7eb9fb85-bc1b-42a2-a419-9d6bd11d8ae7" providerId="ADAL" clId="{FA4C17CF-11A3-42C3-A4B1-DA70262FA5A3}" dt="2026-02-11T19:50:47.817" v="4170" actId="1038"/>
          <ac:spMkLst>
            <pc:docMk/>
            <pc:sldMk cId="784231216" sldId="313"/>
            <ac:spMk id="17" creationId="{27D60594-E737-5126-BAC5-C15FE7A28FA4}"/>
          </ac:spMkLst>
        </pc:spChg>
        <pc:spChg chg="add mod">
          <ac:chgData name="Andy Florence" userId="7eb9fb85-bc1b-42a2-a419-9d6bd11d8ae7" providerId="ADAL" clId="{FA4C17CF-11A3-42C3-A4B1-DA70262FA5A3}" dt="2026-02-11T19:51:00.093" v="4174" actId="113"/>
          <ac:spMkLst>
            <pc:docMk/>
            <pc:sldMk cId="784231216" sldId="313"/>
            <ac:spMk id="21" creationId="{CFDCDB0F-34B8-019A-8BF6-84C7A7695343}"/>
          </ac:spMkLst>
        </pc:spChg>
        <pc:picChg chg="del">
          <ac:chgData name="Andy Florence" userId="7eb9fb85-bc1b-42a2-a419-9d6bd11d8ae7" providerId="ADAL" clId="{FA4C17CF-11A3-42C3-A4B1-DA70262FA5A3}" dt="2026-02-11T19:20:24.946" v="3562" actId="478"/>
          <ac:picMkLst>
            <pc:docMk/>
            <pc:sldMk cId="784231216" sldId="313"/>
            <ac:picMk id="8" creationId="{1D8B3164-4D85-5C45-35EA-7507C6DB354A}"/>
          </ac:picMkLst>
        </pc:picChg>
        <pc:picChg chg="add del mod">
          <ac:chgData name="Andy Florence" userId="7eb9fb85-bc1b-42a2-a419-9d6bd11d8ae7" providerId="ADAL" clId="{FA4C17CF-11A3-42C3-A4B1-DA70262FA5A3}" dt="2026-02-11T19:21:59.973" v="3595" actId="478"/>
          <ac:picMkLst>
            <pc:docMk/>
            <pc:sldMk cId="784231216" sldId="313"/>
            <ac:picMk id="11" creationId="{F8321E91-7504-4386-917B-159B8A8EA2CA}"/>
          </ac:picMkLst>
        </pc:picChg>
        <pc:picChg chg="add mod">
          <ac:chgData name="Andy Florence" userId="7eb9fb85-bc1b-42a2-a419-9d6bd11d8ae7" providerId="ADAL" clId="{FA4C17CF-11A3-42C3-A4B1-DA70262FA5A3}" dt="2026-02-11T19:51:04.076" v="4175" actId="1076"/>
          <ac:picMkLst>
            <pc:docMk/>
            <pc:sldMk cId="784231216" sldId="313"/>
            <ac:picMk id="19" creationId="{C9D67AD3-A1CA-D83A-3A2A-FF1D21667D7B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6:34:56.224" v="4326" actId="1076"/>
        <pc:sldMkLst>
          <pc:docMk/>
          <pc:sldMk cId="833316024" sldId="314"/>
        </pc:sldMkLst>
        <pc:spChg chg="mod">
          <ac:chgData name="Andy Florence" userId="7eb9fb85-bc1b-42a2-a419-9d6bd11d8ae7" providerId="ADAL" clId="{FA4C17CF-11A3-42C3-A4B1-DA70262FA5A3}" dt="2026-02-11T19:52:07.059" v="4182" actId="20577"/>
          <ac:spMkLst>
            <pc:docMk/>
            <pc:sldMk cId="833316024" sldId="314"/>
            <ac:spMk id="2" creationId="{C7AAA2F3-9FC7-9E2A-1843-77B3221AEE52}"/>
          </ac:spMkLst>
        </pc:spChg>
        <pc:spChg chg="add mod">
          <ac:chgData name="Andy Florence" userId="7eb9fb85-bc1b-42a2-a419-9d6bd11d8ae7" providerId="ADAL" clId="{FA4C17CF-11A3-42C3-A4B1-DA70262FA5A3}" dt="2026-02-11T19:23:34.648" v="3631" actId="207"/>
          <ac:spMkLst>
            <pc:docMk/>
            <pc:sldMk cId="833316024" sldId="314"/>
            <ac:spMk id="4" creationId="{4AE48786-5EBA-6B5F-E6F0-B85D26A437CB}"/>
          </ac:spMkLst>
        </pc:spChg>
        <pc:spChg chg="add del">
          <ac:chgData name="Andy Florence" userId="7eb9fb85-bc1b-42a2-a419-9d6bd11d8ae7" providerId="ADAL" clId="{FA4C17CF-11A3-42C3-A4B1-DA70262FA5A3}" dt="2026-02-11T19:23:50.981" v="3633" actId="22"/>
          <ac:spMkLst>
            <pc:docMk/>
            <pc:sldMk cId="833316024" sldId="314"/>
            <ac:spMk id="7" creationId="{2DE6CBF6-BE6F-89C4-1BAE-D4C2B4EB68F9}"/>
          </ac:spMkLst>
        </pc:spChg>
        <pc:spChg chg="del">
          <ac:chgData name="Andy Florence" userId="7eb9fb85-bc1b-42a2-a419-9d6bd11d8ae7" providerId="ADAL" clId="{FA4C17CF-11A3-42C3-A4B1-DA70262FA5A3}" dt="2026-02-11T19:22:21.495" v="3601" actId="478"/>
          <ac:spMkLst>
            <pc:docMk/>
            <pc:sldMk cId="833316024" sldId="314"/>
            <ac:spMk id="9" creationId="{4DF6822B-E8B3-F8B1-8097-7B5DF671EA9A}"/>
          </ac:spMkLst>
        </pc:spChg>
        <pc:spChg chg="add mod">
          <ac:chgData name="Andy Florence" userId="7eb9fb85-bc1b-42a2-a419-9d6bd11d8ae7" providerId="ADAL" clId="{FA4C17CF-11A3-42C3-A4B1-DA70262FA5A3}" dt="2026-02-12T16:34:56.224" v="4326" actId="1076"/>
          <ac:spMkLst>
            <pc:docMk/>
            <pc:sldMk cId="833316024" sldId="314"/>
            <ac:spMk id="10" creationId="{22525712-BB6E-A6BE-2141-48CF4D3DC82F}"/>
          </ac:spMkLst>
        </pc:spChg>
        <pc:spChg chg="add del mod">
          <ac:chgData name="Andy Florence" userId="7eb9fb85-bc1b-42a2-a419-9d6bd11d8ae7" providerId="ADAL" clId="{FA4C17CF-11A3-42C3-A4B1-DA70262FA5A3}" dt="2026-02-12T16:34:25.142" v="4319" actId="478"/>
          <ac:spMkLst>
            <pc:docMk/>
            <pc:sldMk cId="833316024" sldId="314"/>
            <ac:spMk id="14" creationId="{CF0E5614-5065-D26D-92DD-D820AC23F083}"/>
          </ac:spMkLst>
        </pc:spChg>
        <pc:picChg chg="del mod">
          <ac:chgData name="Andy Florence" userId="7eb9fb85-bc1b-42a2-a419-9d6bd11d8ae7" providerId="ADAL" clId="{FA4C17CF-11A3-42C3-A4B1-DA70262FA5A3}" dt="2026-02-11T19:23:16.142" v="3623" actId="478"/>
          <ac:picMkLst>
            <pc:docMk/>
            <pc:sldMk cId="833316024" sldId="314"/>
            <ac:picMk id="11" creationId="{482FA892-0872-65FE-9627-D4AC9CF08F83}"/>
          </ac:picMkLst>
        </pc:picChg>
        <pc:picChg chg="add del mod">
          <ac:chgData name="Andy Florence" userId="7eb9fb85-bc1b-42a2-a419-9d6bd11d8ae7" providerId="ADAL" clId="{FA4C17CF-11A3-42C3-A4B1-DA70262FA5A3}" dt="2026-02-11T19:24:29.189" v="3641" actId="478"/>
          <ac:picMkLst>
            <pc:docMk/>
            <pc:sldMk cId="833316024" sldId="314"/>
            <ac:picMk id="13" creationId="{72CBDBCB-C914-A1BC-311C-C46E40768FC4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1T19:54:31.575" v="4198" actId="1076"/>
        <pc:sldMkLst>
          <pc:docMk/>
          <pc:sldMk cId="385442736" sldId="315"/>
        </pc:sldMkLst>
        <pc:spChg chg="mod">
          <ac:chgData name="Andy Florence" userId="7eb9fb85-bc1b-42a2-a419-9d6bd11d8ae7" providerId="ADAL" clId="{FA4C17CF-11A3-42C3-A4B1-DA70262FA5A3}" dt="2026-02-11T19:53:12.341" v="4188" actId="20577"/>
          <ac:spMkLst>
            <pc:docMk/>
            <pc:sldMk cId="385442736" sldId="315"/>
            <ac:spMk id="2" creationId="{1792A7EF-57AC-5B3D-4942-75F160E60672}"/>
          </ac:spMkLst>
        </pc:spChg>
        <pc:spChg chg="mod">
          <ac:chgData name="Andy Florence" userId="7eb9fb85-bc1b-42a2-a419-9d6bd11d8ae7" providerId="ADAL" clId="{FA4C17CF-11A3-42C3-A4B1-DA70262FA5A3}" dt="2026-02-11T19:54:31.575" v="4198" actId="1076"/>
          <ac:spMkLst>
            <pc:docMk/>
            <pc:sldMk cId="385442736" sldId="315"/>
            <ac:spMk id="4" creationId="{641E7EF1-F8BB-36D7-E7B8-5A61C51890DA}"/>
          </ac:spMkLst>
        </pc:spChg>
        <pc:spChg chg="add del mod">
          <ac:chgData name="Andy Florence" userId="7eb9fb85-bc1b-42a2-a419-9d6bd11d8ae7" providerId="ADAL" clId="{FA4C17CF-11A3-42C3-A4B1-DA70262FA5A3}" dt="2026-02-11T19:26:46.407" v="3711" actId="478"/>
          <ac:spMkLst>
            <pc:docMk/>
            <pc:sldMk cId="385442736" sldId="315"/>
            <ac:spMk id="5" creationId="{601145A3-CE80-F16F-034B-C21220FE287F}"/>
          </ac:spMkLst>
        </pc:spChg>
        <pc:spChg chg="add del mod">
          <ac:chgData name="Andy Florence" userId="7eb9fb85-bc1b-42a2-a419-9d6bd11d8ae7" providerId="ADAL" clId="{FA4C17CF-11A3-42C3-A4B1-DA70262FA5A3}" dt="2026-02-11T19:53:19.440" v="4190" actId="478"/>
          <ac:spMkLst>
            <pc:docMk/>
            <pc:sldMk cId="385442736" sldId="315"/>
            <ac:spMk id="8" creationId="{C4B084B3-5DBD-6420-C794-DBDCBE408315}"/>
          </ac:spMkLst>
        </pc:spChg>
        <pc:spChg chg="del">
          <ac:chgData name="Andy Florence" userId="7eb9fb85-bc1b-42a2-a419-9d6bd11d8ae7" providerId="ADAL" clId="{FA4C17CF-11A3-42C3-A4B1-DA70262FA5A3}" dt="2026-02-11T19:26:11.934" v="3707" actId="478"/>
          <ac:spMkLst>
            <pc:docMk/>
            <pc:sldMk cId="385442736" sldId="315"/>
            <ac:spMk id="10" creationId="{44F98042-63F7-1FBD-117D-8A67E906A9AF}"/>
          </ac:spMkLst>
        </pc:spChg>
        <pc:spChg chg="add del">
          <ac:chgData name="Andy Florence" userId="7eb9fb85-bc1b-42a2-a419-9d6bd11d8ae7" providerId="ADAL" clId="{FA4C17CF-11A3-42C3-A4B1-DA70262FA5A3}" dt="2026-02-11T19:54:06.060" v="4195" actId="22"/>
          <ac:spMkLst>
            <pc:docMk/>
            <pc:sldMk cId="385442736" sldId="315"/>
            <ac:spMk id="13" creationId="{23C7D838-5DC1-A3B7-3086-A23F7BCC59F6}"/>
          </ac:spMkLst>
        </pc:spChg>
        <pc:spChg chg="del mod">
          <ac:chgData name="Andy Florence" userId="7eb9fb85-bc1b-42a2-a419-9d6bd11d8ae7" providerId="ADAL" clId="{FA4C17CF-11A3-42C3-A4B1-DA70262FA5A3}" dt="2026-02-11T19:27:40.386" v="3768" actId="478"/>
          <ac:spMkLst>
            <pc:docMk/>
            <pc:sldMk cId="385442736" sldId="315"/>
            <ac:spMk id="14" creationId="{4B7780C7-020B-6A3B-3124-D8B7BE4DF46F}"/>
          </ac:spMkLst>
        </pc:spChg>
        <pc:graphicFrameChg chg="add mod">
          <ac:chgData name="Andy Florence" userId="7eb9fb85-bc1b-42a2-a419-9d6bd11d8ae7" providerId="ADAL" clId="{FA4C17CF-11A3-42C3-A4B1-DA70262FA5A3}" dt="2026-02-11T19:54:27.751" v="4197" actId="1076"/>
          <ac:graphicFrameMkLst>
            <pc:docMk/>
            <pc:sldMk cId="385442736" sldId="315"/>
            <ac:graphicFrameMk id="15" creationId="{64C3E33E-B18B-214D-2BEC-8869E257FA28}"/>
          </ac:graphicFrameMkLst>
        </pc:graphicFrameChg>
        <pc:picChg chg="add del mod">
          <ac:chgData name="Andy Florence" userId="7eb9fb85-bc1b-42a2-a419-9d6bd11d8ae7" providerId="ADAL" clId="{FA4C17CF-11A3-42C3-A4B1-DA70262FA5A3}" dt="2026-02-11T19:53:15.855" v="4189" actId="478"/>
          <ac:picMkLst>
            <pc:docMk/>
            <pc:sldMk cId="385442736" sldId="315"/>
            <ac:picMk id="11" creationId="{545F6EE4-CED5-A431-C265-9F504CA81875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7:00:44.377" v="4590" actId="1076"/>
        <pc:sldMkLst>
          <pc:docMk/>
          <pc:sldMk cId="2452414178" sldId="316"/>
        </pc:sldMkLst>
        <pc:spChg chg="mod">
          <ac:chgData name="Andy Florence" userId="7eb9fb85-bc1b-42a2-a419-9d6bd11d8ae7" providerId="ADAL" clId="{FA4C17CF-11A3-42C3-A4B1-DA70262FA5A3}" dt="2026-02-11T19:59:16.348" v="4260" actId="20577"/>
          <ac:spMkLst>
            <pc:docMk/>
            <pc:sldMk cId="2452414178" sldId="316"/>
            <ac:spMk id="2" creationId="{E6581CCE-C385-6F76-082C-42F774B90FB7}"/>
          </ac:spMkLst>
        </pc:spChg>
        <pc:spChg chg="mod">
          <ac:chgData name="Andy Florence" userId="7eb9fb85-bc1b-42a2-a419-9d6bd11d8ae7" providerId="ADAL" clId="{FA4C17CF-11A3-42C3-A4B1-DA70262FA5A3}" dt="2026-02-12T16:31:38.575" v="4317" actId="207"/>
          <ac:spMkLst>
            <pc:docMk/>
            <pc:sldMk cId="2452414178" sldId="316"/>
            <ac:spMk id="4" creationId="{BA272889-B79A-83C8-9642-F4A0C6B0D0DD}"/>
          </ac:spMkLst>
        </pc:spChg>
        <pc:spChg chg="add del mod">
          <ac:chgData name="Andy Florence" userId="7eb9fb85-bc1b-42a2-a419-9d6bd11d8ae7" providerId="ADAL" clId="{FA4C17CF-11A3-42C3-A4B1-DA70262FA5A3}" dt="2026-02-11T19:55:32.516" v="4209" actId="478"/>
          <ac:spMkLst>
            <pc:docMk/>
            <pc:sldMk cId="2452414178" sldId="316"/>
            <ac:spMk id="5" creationId="{51C43706-9867-5FC4-924B-769D58646557}"/>
          </ac:spMkLst>
        </pc:spChg>
        <pc:spChg chg="del mod">
          <ac:chgData name="Andy Florence" userId="7eb9fb85-bc1b-42a2-a419-9d6bd11d8ae7" providerId="ADAL" clId="{FA4C17CF-11A3-42C3-A4B1-DA70262FA5A3}" dt="2026-02-11T19:28:57.834" v="3790" actId="478"/>
          <ac:spMkLst>
            <pc:docMk/>
            <pc:sldMk cId="2452414178" sldId="316"/>
            <ac:spMk id="8" creationId="{3EEBF533-236C-E9B1-10F8-748561034415}"/>
          </ac:spMkLst>
        </pc:spChg>
        <pc:spChg chg="add del">
          <ac:chgData name="Andy Florence" userId="7eb9fb85-bc1b-42a2-a419-9d6bd11d8ae7" providerId="ADAL" clId="{FA4C17CF-11A3-42C3-A4B1-DA70262FA5A3}" dt="2026-02-11T19:58:17.498" v="4247" actId="478"/>
          <ac:spMkLst>
            <pc:docMk/>
            <pc:sldMk cId="2452414178" sldId="316"/>
            <ac:spMk id="10" creationId="{D9CE5AB8-4B5D-F103-6AF1-88D1D6E15103}"/>
          </ac:spMkLst>
        </pc:spChg>
        <pc:graphicFrameChg chg="add mod modGraphic">
          <ac:chgData name="Andy Florence" userId="7eb9fb85-bc1b-42a2-a419-9d6bd11d8ae7" providerId="ADAL" clId="{FA4C17CF-11A3-42C3-A4B1-DA70262FA5A3}" dt="2026-02-12T17:00:44.377" v="4590" actId="1076"/>
          <ac:graphicFrameMkLst>
            <pc:docMk/>
            <pc:sldMk cId="2452414178" sldId="316"/>
            <ac:graphicFrameMk id="7" creationId="{12D4EA3C-84E1-B560-6614-DD941D905F07}"/>
          </ac:graphicFrameMkLst>
        </pc:graphicFrameChg>
        <pc:picChg chg="del">
          <ac:chgData name="Andy Florence" userId="7eb9fb85-bc1b-42a2-a419-9d6bd11d8ae7" providerId="ADAL" clId="{FA4C17CF-11A3-42C3-A4B1-DA70262FA5A3}" dt="2026-02-11T19:28:58.458" v="3791" actId="478"/>
          <ac:picMkLst>
            <pc:docMk/>
            <pc:sldMk cId="2452414178" sldId="316"/>
            <ac:picMk id="11" creationId="{ECDBB5A3-EE48-B1CB-38F8-894B75A2BD92}"/>
          </ac:picMkLst>
        </pc:picChg>
        <pc:picChg chg="add del mod modCrop">
          <ac:chgData name="Andy Florence" userId="7eb9fb85-bc1b-42a2-a419-9d6bd11d8ae7" providerId="ADAL" clId="{FA4C17CF-11A3-42C3-A4B1-DA70262FA5A3}" dt="2026-02-11T20:00:15.449" v="4282" actId="478"/>
          <ac:picMkLst>
            <pc:docMk/>
            <pc:sldMk cId="2452414178" sldId="316"/>
            <ac:picMk id="13" creationId="{B63D7787-C1E2-BDEB-4889-BF782D7489FF}"/>
          </ac:picMkLst>
        </pc:picChg>
      </pc:sldChg>
      <pc:sldChg chg="delSp modSp add mod">
        <pc:chgData name="Andy Florence" userId="7eb9fb85-bc1b-42a2-a419-9d6bd11d8ae7" providerId="ADAL" clId="{FA4C17CF-11A3-42C3-A4B1-DA70262FA5A3}" dt="2026-02-12T16:31:47.220" v="4318" actId="207"/>
        <pc:sldMkLst>
          <pc:docMk/>
          <pc:sldMk cId="66346043" sldId="317"/>
        </pc:sldMkLst>
        <pc:spChg chg="mod">
          <ac:chgData name="Andy Florence" userId="7eb9fb85-bc1b-42a2-a419-9d6bd11d8ae7" providerId="ADAL" clId="{FA4C17CF-11A3-42C3-A4B1-DA70262FA5A3}" dt="2026-02-11T19:59:26.387" v="4272" actId="20577"/>
          <ac:spMkLst>
            <pc:docMk/>
            <pc:sldMk cId="66346043" sldId="317"/>
            <ac:spMk id="2" creationId="{8BE4B418-4EE8-3BA3-1B2D-7EE9071D3213}"/>
          </ac:spMkLst>
        </pc:spChg>
        <pc:spChg chg="mod">
          <ac:chgData name="Andy Florence" userId="7eb9fb85-bc1b-42a2-a419-9d6bd11d8ae7" providerId="ADAL" clId="{FA4C17CF-11A3-42C3-A4B1-DA70262FA5A3}" dt="2026-02-12T16:31:47.220" v="4318" actId="207"/>
          <ac:spMkLst>
            <pc:docMk/>
            <pc:sldMk cId="66346043" sldId="317"/>
            <ac:spMk id="4" creationId="{6429DD55-3D20-F9C3-ECA9-29D179A549DB}"/>
          </ac:spMkLst>
        </pc:spChg>
        <pc:graphicFrameChg chg="del">
          <ac:chgData name="Andy Florence" userId="7eb9fb85-bc1b-42a2-a419-9d6bd11d8ae7" providerId="ADAL" clId="{FA4C17CF-11A3-42C3-A4B1-DA70262FA5A3}" dt="2026-02-11T19:59:31.220" v="4273" actId="478"/>
          <ac:graphicFrameMkLst>
            <pc:docMk/>
            <pc:sldMk cId="66346043" sldId="317"/>
            <ac:graphicFrameMk id="7" creationId="{B539BC53-5E8F-23A6-9719-5B35CF9E82EB}"/>
          </ac:graphicFrameMkLst>
        </pc:graphicFrameChg>
        <pc:picChg chg="mod modCrop">
          <ac:chgData name="Andy Florence" userId="7eb9fb85-bc1b-42a2-a419-9d6bd11d8ae7" providerId="ADAL" clId="{FA4C17CF-11A3-42C3-A4B1-DA70262FA5A3}" dt="2026-02-11T20:00:56.618" v="4308" actId="1076"/>
          <ac:picMkLst>
            <pc:docMk/>
            <pc:sldMk cId="66346043" sldId="317"/>
            <ac:picMk id="13" creationId="{FC46A8C1-396F-9713-D47C-7230C1162A5B}"/>
          </ac:picMkLst>
        </pc:picChg>
      </pc:sldChg>
      <pc:sldChg chg="modSp add mod ord">
        <pc:chgData name="Andy Florence" userId="7eb9fb85-bc1b-42a2-a419-9d6bd11d8ae7" providerId="ADAL" clId="{FA4C17CF-11A3-42C3-A4B1-DA70262FA5A3}" dt="2026-02-12T17:18:33.922" v="4734" actId="20577"/>
        <pc:sldMkLst>
          <pc:docMk/>
          <pc:sldMk cId="675602361" sldId="318"/>
        </pc:sldMkLst>
        <pc:spChg chg="mod">
          <ac:chgData name="Andy Florence" userId="7eb9fb85-bc1b-42a2-a419-9d6bd11d8ae7" providerId="ADAL" clId="{FA4C17CF-11A3-42C3-A4B1-DA70262FA5A3}" dt="2026-02-12T16:40:44.842" v="4337" actId="20577"/>
          <ac:spMkLst>
            <pc:docMk/>
            <pc:sldMk cId="675602361" sldId="318"/>
            <ac:spMk id="2" creationId="{4BA31C14-D2CB-EF4D-41C0-29A2D6E580EA}"/>
          </ac:spMkLst>
        </pc:spChg>
        <pc:spChg chg="mod">
          <ac:chgData name="Andy Florence" userId="7eb9fb85-bc1b-42a2-a419-9d6bd11d8ae7" providerId="ADAL" clId="{FA4C17CF-11A3-42C3-A4B1-DA70262FA5A3}" dt="2026-02-12T17:18:33.922" v="4734" actId="20577"/>
          <ac:spMkLst>
            <pc:docMk/>
            <pc:sldMk cId="675602361" sldId="318"/>
            <ac:spMk id="6" creationId="{C2274191-56D2-BF36-3A58-F856B8A02506}"/>
          </ac:spMkLst>
        </pc:spChg>
      </pc:sldChg>
      <pc:sldChg chg="delSp modSp add del mod">
        <pc:chgData name="Andy Florence" userId="7eb9fb85-bc1b-42a2-a419-9d6bd11d8ae7" providerId="ADAL" clId="{FA4C17CF-11A3-42C3-A4B1-DA70262FA5A3}" dt="2026-02-11T20:01:20.549" v="4314" actId="47"/>
        <pc:sldMkLst>
          <pc:docMk/>
          <pc:sldMk cId="3246082808" sldId="318"/>
        </pc:sldMkLst>
        <pc:spChg chg="mod">
          <ac:chgData name="Andy Florence" userId="7eb9fb85-bc1b-42a2-a419-9d6bd11d8ae7" providerId="ADAL" clId="{FA4C17CF-11A3-42C3-A4B1-DA70262FA5A3}" dt="2026-02-11T20:01:05.422" v="4313" actId="20577"/>
          <ac:spMkLst>
            <pc:docMk/>
            <pc:sldMk cId="3246082808" sldId="318"/>
            <ac:spMk id="2" creationId="{857A4292-B1A5-2A07-53CD-CBB0EC1C6E14}"/>
          </ac:spMkLst>
        </pc:spChg>
        <pc:picChg chg="del">
          <ac:chgData name="Andy Florence" userId="7eb9fb85-bc1b-42a2-a419-9d6bd11d8ae7" providerId="ADAL" clId="{FA4C17CF-11A3-42C3-A4B1-DA70262FA5A3}" dt="2026-02-11T20:01:02.183" v="4310" actId="478"/>
          <ac:picMkLst>
            <pc:docMk/>
            <pc:sldMk cId="3246082808" sldId="318"/>
            <ac:picMk id="13" creationId="{5B661C9C-95D1-BC20-061C-52F6C138BCAA}"/>
          </ac:picMkLst>
        </pc:picChg>
      </pc:sldChg>
      <pc:sldChg chg="addSp delSp modSp new mod modClrScheme chgLayout">
        <pc:chgData name="Andy Florence" userId="7eb9fb85-bc1b-42a2-a419-9d6bd11d8ae7" providerId="ADAL" clId="{FA4C17CF-11A3-42C3-A4B1-DA70262FA5A3}" dt="2026-02-12T16:54:09.883" v="4512" actId="14100"/>
        <pc:sldMkLst>
          <pc:docMk/>
          <pc:sldMk cId="3601569002" sldId="319"/>
        </pc:sldMkLst>
        <pc:spChg chg="del mod ord">
          <ac:chgData name="Andy Florence" userId="7eb9fb85-bc1b-42a2-a419-9d6bd11d8ae7" providerId="ADAL" clId="{FA4C17CF-11A3-42C3-A4B1-DA70262FA5A3}" dt="2026-02-12T16:41:37.405" v="4345" actId="700"/>
          <ac:spMkLst>
            <pc:docMk/>
            <pc:sldMk cId="3601569002" sldId="319"/>
            <ac:spMk id="2" creationId="{57CC6BB6-DB68-9072-8686-01566E6E461A}"/>
          </ac:spMkLst>
        </pc:spChg>
        <pc:spChg chg="del mod ord">
          <ac:chgData name="Andy Florence" userId="7eb9fb85-bc1b-42a2-a419-9d6bd11d8ae7" providerId="ADAL" clId="{FA4C17CF-11A3-42C3-A4B1-DA70262FA5A3}" dt="2026-02-12T16:41:37.405" v="4345" actId="700"/>
          <ac:spMkLst>
            <pc:docMk/>
            <pc:sldMk cId="3601569002" sldId="319"/>
            <ac:spMk id="3" creationId="{3265AC98-70CA-7C45-3B8A-7B4AC197E279}"/>
          </ac:spMkLst>
        </pc:spChg>
        <pc:spChg chg="add del mod ord">
          <ac:chgData name="Andy Florence" userId="7eb9fb85-bc1b-42a2-a419-9d6bd11d8ae7" providerId="ADAL" clId="{FA4C17CF-11A3-42C3-A4B1-DA70262FA5A3}" dt="2026-02-12T16:41:39.498" v="4346" actId="478"/>
          <ac:spMkLst>
            <pc:docMk/>
            <pc:sldMk cId="3601569002" sldId="319"/>
            <ac:spMk id="4" creationId="{660336AE-45AA-2A22-19BC-5A9A0E163D70}"/>
          </ac:spMkLst>
        </pc:spChg>
        <pc:spChg chg="add del mod ord">
          <ac:chgData name="Andy Florence" userId="7eb9fb85-bc1b-42a2-a419-9d6bd11d8ae7" providerId="ADAL" clId="{FA4C17CF-11A3-42C3-A4B1-DA70262FA5A3}" dt="2026-02-12T16:41:42.295" v="4347" actId="478"/>
          <ac:spMkLst>
            <pc:docMk/>
            <pc:sldMk cId="3601569002" sldId="319"/>
            <ac:spMk id="5" creationId="{7F235511-D28E-B4B2-8022-8750A2A6F823}"/>
          </ac:spMkLst>
        </pc:spChg>
        <pc:spChg chg="add mod">
          <ac:chgData name="Andy Florence" userId="7eb9fb85-bc1b-42a2-a419-9d6bd11d8ae7" providerId="ADAL" clId="{FA4C17CF-11A3-42C3-A4B1-DA70262FA5A3}" dt="2026-02-12T16:54:09.883" v="4512" actId="14100"/>
          <ac:spMkLst>
            <pc:docMk/>
            <pc:sldMk cId="3601569002" sldId="319"/>
            <ac:spMk id="6" creationId="{FD7A8AE1-847F-5406-75D8-D62E2CCD590D}"/>
          </ac:spMkLst>
        </pc:spChg>
        <pc:picChg chg="add mod">
          <ac:chgData name="Andy Florence" userId="7eb9fb85-bc1b-42a2-a419-9d6bd11d8ae7" providerId="ADAL" clId="{FA4C17CF-11A3-42C3-A4B1-DA70262FA5A3}" dt="2026-02-12T16:45:02.329" v="4387" actId="1076"/>
          <ac:picMkLst>
            <pc:docMk/>
            <pc:sldMk cId="3601569002" sldId="319"/>
            <ac:picMk id="9" creationId="{E5769B9F-E307-8973-5A21-F847921F077A}"/>
          </ac:picMkLst>
        </pc:picChg>
        <pc:cxnChg chg="add mod">
          <ac:chgData name="Andy Florence" userId="7eb9fb85-bc1b-42a2-a419-9d6bd11d8ae7" providerId="ADAL" clId="{FA4C17CF-11A3-42C3-A4B1-DA70262FA5A3}" dt="2026-02-12T16:41:52.787" v="4348"/>
          <ac:cxnSpMkLst>
            <pc:docMk/>
            <pc:sldMk cId="3601569002" sldId="319"/>
            <ac:cxnSpMk id="7" creationId="{429DFFF4-3100-E0B4-D810-FAE715D140C5}"/>
          </ac:cxnSpMkLst>
        </pc:cxnChg>
      </pc:sldChg>
      <pc:sldChg chg="addSp delSp modSp add mod">
        <pc:chgData name="Andy Florence" userId="7eb9fb85-bc1b-42a2-a419-9d6bd11d8ae7" providerId="ADAL" clId="{FA4C17CF-11A3-42C3-A4B1-DA70262FA5A3}" dt="2026-02-12T16:56:25.304" v="4572" actId="6549"/>
        <pc:sldMkLst>
          <pc:docMk/>
          <pc:sldMk cId="2951994277" sldId="320"/>
        </pc:sldMkLst>
        <pc:spChg chg="mod">
          <ac:chgData name="Andy Florence" userId="7eb9fb85-bc1b-42a2-a419-9d6bd11d8ae7" providerId="ADAL" clId="{FA4C17CF-11A3-42C3-A4B1-DA70262FA5A3}" dt="2026-02-12T16:56:25.304" v="4572" actId="6549"/>
          <ac:spMkLst>
            <pc:docMk/>
            <pc:sldMk cId="2951994277" sldId="320"/>
            <ac:spMk id="6" creationId="{BE307098-C74A-4FF5-9531-E91597C0DCB3}"/>
          </ac:spMkLst>
        </pc:spChg>
        <pc:picChg chg="add mod modCrop">
          <ac:chgData name="Andy Florence" userId="7eb9fb85-bc1b-42a2-a419-9d6bd11d8ae7" providerId="ADAL" clId="{FA4C17CF-11A3-42C3-A4B1-DA70262FA5A3}" dt="2026-02-12T16:47:15.589" v="4408" actId="1076"/>
          <ac:picMkLst>
            <pc:docMk/>
            <pc:sldMk cId="2951994277" sldId="320"/>
            <ac:picMk id="3" creationId="{33524F46-F56E-71AF-D164-3AFF46B28141}"/>
          </ac:picMkLst>
        </pc:picChg>
        <pc:picChg chg="del">
          <ac:chgData name="Andy Florence" userId="7eb9fb85-bc1b-42a2-a419-9d6bd11d8ae7" providerId="ADAL" clId="{FA4C17CF-11A3-42C3-A4B1-DA70262FA5A3}" dt="2026-02-12T16:46:13.955" v="4398" actId="478"/>
          <ac:picMkLst>
            <pc:docMk/>
            <pc:sldMk cId="2951994277" sldId="320"/>
            <ac:picMk id="9" creationId="{011BF8CF-9014-FEBF-3EDB-6F6CAFA5ABCE}"/>
          </ac:picMkLst>
        </pc:picChg>
      </pc:sldChg>
      <pc:sldChg chg="modSp add del mod">
        <pc:chgData name="Andy Florence" userId="7eb9fb85-bc1b-42a2-a419-9d6bd11d8ae7" providerId="ADAL" clId="{FA4C17CF-11A3-42C3-A4B1-DA70262FA5A3}" dt="2026-02-12T16:56:51.720" v="4573" actId="47"/>
        <pc:sldMkLst>
          <pc:docMk/>
          <pc:sldMk cId="3292600016" sldId="321"/>
        </pc:sldMkLst>
        <pc:spChg chg="mod">
          <ac:chgData name="Andy Florence" userId="7eb9fb85-bc1b-42a2-a419-9d6bd11d8ae7" providerId="ADAL" clId="{FA4C17CF-11A3-42C3-A4B1-DA70262FA5A3}" dt="2026-02-12T16:55:19.921" v="4547" actId="20577"/>
          <ac:spMkLst>
            <pc:docMk/>
            <pc:sldMk cId="3292600016" sldId="321"/>
            <ac:spMk id="6" creationId="{73495CA2-C52A-9727-E5D5-3965B2AD9FA8}"/>
          </ac:spMkLst>
        </pc:spChg>
      </pc:sldChg>
      <pc:sldChg chg="addSp delSp modSp add mod">
        <pc:chgData name="Andy Florence" userId="7eb9fb85-bc1b-42a2-a419-9d6bd11d8ae7" providerId="ADAL" clId="{FA4C17CF-11A3-42C3-A4B1-DA70262FA5A3}" dt="2026-02-12T16:55:29.387" v="4549" actId="20577"/>
        <pc:sldMkLst>
          <pc:docMk/>
          <pc:sldMk cId="3536148096" sldId="322"/>
        </pc:sldMkLst>
        <pc:spChg chg="mod">
          <ac:chgData name="Andy Florence" userId="7eb9fb85-bc1b-42a2-a419-9d6bd11d8ae7" providerId="ADAL" clId="{FA4C17CF-11A3-42C3-A4B1-DA70262FA5A3}" dt="2026-02-12T16:55:29.387" v="4549" actId="20577"/>
          <ac:spMkLst>
            <pc:docMk/>
            <pc:sldMk cId="3536148096" sldId="322"/>
            <ac:spMk id="6" creationId="{00CB8EC3-82E3-452B-4623-5B4D756F8463}"/>
          </ac:spMkLst>
        </pc:spChg>
        <pc:picChg chg="del">
          <ac:chgData name="Andy Florence" userId="7eb9fb85-bc1b-42a2-a419-9d6bd11d8ae7" providerId="ADAL" clId="{FA4C17CF-11A3-42C3-A4B1-DA70262FA5A3}" dt="2026-02-12T16:48:14.930" v="4413" actId="478"/>
          <ac:picMkLst>
            <pc:docMk/>
            <pc:sldMk cId="3536148096" sldId="322"/>
            <ac:picMk id="3" creationId="{9F740C62-7C44-F348-18E1-355C1FBF2F79}"/>
          </ac:picMkLst>
        </pc:picChg>
        <pc:picChg chg="add mod modCrop">
          <ac:chgData name="Andy Florence" userId="7eb9fb85-bc1b-42a2-a419-9d6bd11d8ae7" providerId="ADAL" clId="{FA4C17CF-11A3-42C3-A4B1-DA70262FA5A3}" dt="2026-02-12T16:49:08.775" v="4421" actId="1076"/>
          <ac:picMkLst>
            <pc:docMk/>
            <pc:sldMk cId="3536148096" sldId="322"/>
            <ac:picMk id="4" creationId="{8D164615-59E2-8417-B9E6-5BB57524680D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6:57:06.552" v="4574" actId="20577"/>
        <pc:sldMkLst>
          <pc:docMk/>
          <pc:sldMk cId="3717112387" sldId="323"/>
        </pc:sldMkLst>
        <pc:spChg chg="mod">
          <ac:chgData name="Andy Florence" userId="7eb9fb85-bc1b-42a2-a419-9d6bd11d8ae7" providerId="ADAL" clId="{FA4C17CF-11A3-42C3-A4B1-DA70262FA5A3}" dt="2026-02-12T16:57:06.552" v="4574" actId="20577"/>
          <ac:spMkLst>
            <pc:docMk/>
            <pc:sldMk cId="3717112387" sldId="323"/>
            <ac:spMk id="6" creationId="{A9F448F1-6293-F2CE-0D1B-D5A1BF4C282F}"/>
          </ac:spMkLst>
        </pc:spChg>
        <pc:picChg chg="add mod">
          <ac:chgData name="Andy Florence" userId="7eb9fb85-bc1b-42a2-a419-9d6bd11d8ae7" providerId="ADAL" clId="{FA4C17CF-11A3-42C3-A4B1-DA70262FA5A3}" dt="2026-02-12T16:50:03.648" v="4429" actId="1076"/>
          <ac:picMkLst>
            <pc:docMk/>
            <pc:sldMk cId="3717112387" sldId="323"/>
            <ac:picMk id="3" creationId="{8AF82FCD-7790-78C7-28C2-3298B59BAF17}"/>
          </ac:picMkLst>
        </pc:picChg>
        <pc:picChg chg="del">
          <ac:chgData name="Andy Florence" userId="7eb9fb85-bc1b-42a2-a419-9d6bd11d8ae7" providerId="ADAL" clId="{FA4C17CF-11A3-42C3-A4B1-DA70262FA5A3}" dt="2026-02-12T16:49:21.145" v="4424" actId="478"/>
          <ac:picMkLst>
            <pc:docMk/>
            <pc:sldMk cId="3717112387" sldId="323"/>
            <ac:picMk id="4" creationId="{A94DEC16-2E5A-8E76-BC19-D1A7F2FCBE33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6:53:37.564" v="4501" actId="20577"/>
        <pc:sldMkLst>
          <pc:docMk/>
          <pc:sldMk cId="1136984303" sldId="324"/>
        </pc:sldMkLst>
        <pc:spChg chg="del mod">
          <ac:chgData name="Andy Florence" userId="7eb9fb85-bc1b-42a2-a419-9d6bd11d8ae7" providerId="ADAL" clId="{FA4C17CF-11A3-42C3-A4B1-DA70262FA5A3}" dt="2026-02-12T16:53:25.709" v="4498" actId="478"/>
          <ac:spMkLst>
            <pc:docMk/>
            <pc:sldMk cId="1136984303" sldId="324"/>
            <ac:spMk id="6" creationId="{914C2E25-062E-6C59-1711-3DB7727F0B99}"/>
          </ac:spMkLst>
        </pc:spChg>
        <pc:spChg chg="add del mod">
          <ac:chgData name="Andy Florence" userId="7eb9fb85-bc1b-42a2-a419-9d6bd11d8ae7" providerId="ADAL" clId="{FA4C17CF-11A3-42C3-A4B1-DA70262FA5A3}" dt="2026-02-12T16:53:34.471" v="4500" actId="478"/>
          <ac:spMkLst>
            <pc:docMk/>
            <pc:sldMk cId="1136984303" sldId="324"/>
            <ac:spMk id="8" creationId="{11291DE1-2BB9-D092-D6C5-D963740D3529}"/>
          </ac:spMkLst>
        </pc:spChg>
        <pc:spChg chg="add mod">
          <ac:chgData name="Andy Florence" userId="7eb9fb85-bc1b-42a2-a419-9d6bd11d8ae7" providerId="ADAL" clId="{FA4C17CF-11A3-42C3-A4B1-DA70262FA5A3}" dt="2026-02-12T16:53:37.564" v="4501" actId="20577"/>
          <ac:spMkLst>
            <pc:docMk/>
            <pc:sldMk cId="1136984303" sldId="324"/>
            <ac:spMk id="9" creationId="{7D524D85-BE66-F6D7-6054-A74B618E5942}"/>
          </ac:spMkLst>
        </pc:spChg>
        <pc:picChg chg="del">
          <ac:chgData name="Andy Florence" userId="7eb9fb85-bc1b-42a2-a419-9d6bd11d8ae7" providerId="ADAL" clId="{FA4C17CF-11A3-42C3-A4B1-DA70262FA5A3}" dt="2026-02-12T16:51:05.237" v="4432" actId="478"/>
          <ac:picMkLst>
            <pc:docMk/>
            <pc:sldMk cId="1136984303" sldId="324"/>
            <ac:picMk id="3" creationId="{89950786-EE44-70F6-C77A-15A5F711B227}"/>
          </ac:picMkLst>
        </pc:picChg>
        <pc:picChg chg="add mod">
          <ac:chgData name="Andy Florence" userId="7eb9fb85-bc1b-42a2-a419-9d6bd11d8ae7" providerId="ADAL" clId="{FA4C17CF-11A3-42C3-A4B1-DA70262FA5A3}" dt="2026-02-12T16:51:18.132" v="4437" actId="1076"/>
          <ac:picMkLst>
            <pc:docMk/>
            <pc:sldMk cId="1136984303" sldId="324"/>
            <ac:picMk id="4" creationId="{70631A47-0EEE-93BF-C205-8B595843B1EA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6:58:55.045" v="4584" actId="20577"/>
        <pc:sldMkLst>
          <pc:docMk/>
          <pc:sldMk cId="2415136568" sldId="325"/>
        </pc:sldMkLst>
        <pc:spChg chg="mod">
          <ac:chgData name="Andy Florence" userId="7eb9fb85-bc1b-42a2-a419-9d6bd11d8ae7" providerId="ADAL" clId="{FA4C17CF-11A3-42C3-A4B1-DA70262FA5A3}" dt="2026-02-12T16:58:55.045" v="4584" actId="20577"/>
          <ac:spMkLst>
            <pc:docMk/>
            <pc:sldMk cId="2415136568" sldId="325"/>
            <ac:spMk id="6" creationId="{AC1DEDC1-27C7-9F41-5495-CD020D2EAC31}"/>
          </ac:spMkLst>
        </pc:spChg>
        <pc:picChg chg="add mod">
          <ac:chgData name="Andy Florence" userId="7eb9fb85-bc1b-42a2-a419-9d6bd11d8ae7" providerId="ADAL" clId="{FA4C17CF-11A3-42C3-A4B1-DA70262FA5A3}" dt="2026-02-12T16:52:46.875" v="4487" actId="1076"/>
          <ac:picMkLst>
            <pc:docMk/>
            <pc:sldMk cId="2415136568" sldId="325"/>
            <ac:picMk id="3" creationId="{5FF53D0B-D191-6040-3B47-0C62D625F82D}"/>
          </ac:picMkLst>
        </pc:picChg>
        <pc:picChg chg="del">
          <ac:chgData name="Andy Florence" userId="7eb9fb85-bc1b-42a2-a419-9d6bd11d8ae7" providerId="ADAL" clId="{FA4C17CF-11A3-42C3-A4B1-DA70262FA5A3}" dt="2026-02-12T16:52:39.629" v="4483" actId="478"/>
          <ac:picMkLst>
            <pc:docMk/>
            <pc:sldMk cId="2415136568" sldId="325"/>
            <ac:picMk id="4" creationId="{81DD9547-5145-79FA-2395-AEF5CD1C3FCB}"/>
          </ac:picMkLst>
        </pc:picChg>
      </pc:sldChg>
      <pc:sldChg chg="modSp add mod ord">
        <pc:chgData name="Andy Florence" userId="7eb9fb85-bc1b-42a2-a419-9d6bd11d8ae7" providerId="ADAL" clId="{FA4C17CF-11A3-42C3-A4B1-DA70262FA5A3}" dt="2026-02-12T17:18:14.354" v="4718" actId="20577"/>
        <pc:sldMkLst>
          <pc:docMk/>
          <pc:sldMk cId="1854026451" sldId="326"/>
        </pc:sldMkLst>
        <pc:spChg chg="mod">
          <ac:chgData name="Andy Florence" userId="7eb9fb85-bc1b-42a2-a419-9d6bd11d8ae7" providerId="ADAL" clId="{FA4C17CF-11A3-42C3-A4B1-DA70262FA5A3}" dt="2026-02-12T17:18:14.354" v="4718" actId="20577"/>
          <ac:spMkLst>
            <pc:docMk/>
            <pc:sldMk cId="1854026451" sldId="326"/>
            <ac:spMk id="2" creationId="{A617D8BE-E7FF-77AD-6F3F-7FA8836B9706}"/>
          </ac:spMkLst>
        </pc:spChg>
        <pc:spChg chg="mod">
          <ac:chgData name="Andy Florence" userId="7eb9fb85-bc1b-42a2-a419-9d6bd11d8ae7" providerId="ADAL" clId="{FA4C17CF-11A3-42C3-A4B1-DA70262FA5A3}" dt="2026-02-12T17:18:09.864" v="4717" actId="1076"/>
          <ac:spMkLst>
            <pc:docMk/>
            <pc:sldMk cId="1854026451" sldId="326"/>
            <ac:spMk id="6" creationId="{42932AD9-405C-01A3-F495-1BA5C95637A3}"/>
          </ac:spMkLst>
        </pc:spChg>
      </pc:sldChg>
      <pc:sldChg chg="addSp delSp modSp add mod ord">
        <pc:chgData name="Andy Florence" userId="7eb9fb85-bc1b-42a2-a419-9d6bd11d8ae7" providerId="ADAL" clId="{FA4C17CF-11A3-42C3-A4B1-DA70262FA5A3}" dt="2026-02-12T17:18:51.975" v="4739" actId="14100"/>
        <pc:sldMkLst>
          <pc:docMk/>
          <pc:sldMk cId="2509804705" sldId="327"/>
        </pc:sldMkLst>
        <pc:spChg chg="add del">
          <ac:chgData name="Andy Florence" userId="7eb9fb85-bc1b-42a2-a419-9d6bd11d8ae7" providerId="ADAL" clId="{FA4C17CF-11A3-42C3-A4B1-DA70262FA5A3}" dt="2026-02-12T17:13:05.046" v="4658" actId="478"/>
          <ac:spMkLst>
            <pc:docMk/>
            <pc:sldMk cId="2509804705" sldId="327"/>
            <ac:spMk id="4" creationId="{60DEE55A-6EF7-5EFA-1507-B82BBEB48587}"/>
          </ac:spMkLst>
        </pc:spChg>
        <pc:spChg chg="mod">
          <ac:chgData name="Andy Florence" userId="7eb9fb85-bc1b-42a2-a419-9d6bd11d8ae7" providerId="ADAL" clId="{FA4C17CF-11A3-42C3-A4B1-DA70262FA5A3}" dt="2026-02-12T17:13:00.695" v="4656" actId="20577"/>
          <ac:spMkLst>
            <pc:docMk/>
            <pc:sldMk cId="2509804705" sldId="327"/>
            <ac:spMk id="6" creationId="{77ACA99D-1299-A2A2-84D9-C64D2AC243B2}"/>
          </ac:spMkLst>
        </pc:spChg>
        <pc:picChg chg="del">
          <ac:chgData name="Andy Florence" userId="7eb9fb85-bc1b-42a2-a419-9d6bd11d8ae7" providerId="ADAL" clId="{FA4C17CF-11A3-42C3-A4B1-DA70262FA5A3}" dt="2026-02-12T17:01:47.315" v="4599" actId="478"/>
          <ac:picMkLst>
            <pc:docMk/>
            <pc:sldMk cId="2509804705" sldId="327"/>
            <ac:picMk id="3" creationId="{5C532728-A3B7-EE5D-4655-905F6886619C}"/>
          </ac:picMkLst>
        </pc:picChg>
        <pc:picChg chg="add del mod">
          <ac:chgData name="Andy Florence" userId="7eb9fb85-bc1b-42a2-a419-9d6bd11d8ae7" providerId="ADAL" clId="{FA4C17CF-11A3-42C3-A4B1-DA70262FA5A3}" dt="2026-02-12T17:18:45.475" v="4736" actId="478"/>
          <ac:picMkLst>
            <pc:docMk/>
            <pc:sldMk cId="2509804705" sldId="327"/>
            <ac:picMk id="8" creationId="{8F17AA1D-959C-C469-6378-E65E913D7B78}"/>
          </ac:picMkLst>
        </pc:picChg>
        <pc:picChg chg="add mod">
          <ac:chgData name="Andy Florence" userId="7eb9fb85-bc1b-42a2-a419-9d6bd11d8ae7" providerId="ADAL" clId="{FA4C17CF-11A3-42C3-A4B1-DA70262FA5A3}" dt="2026-02-12T17:18:51.975" v="4739" actId="14100"/>
          <ac:picMkLst>
            <pc:docMk/>
            <pc:sldMk cId="2509804705" sldId="327"/>
            <ac:picMk id="10" creationId="{F9502726-115F-B8B3-184F-EE674A574543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7:19:00.029" v="4741" actId="20577"/>
        <pc:sldMkLst>
          <pc:docMk/>
          <pc:sldMk cId="1291803364" sldId="328"/>
        </pc:sldMkLst>
        <pc:spChg chg="mod">
          <ac:chgData name="Andy Florence" userId="7eb9fb85-bc1b-42a2-a419-9d6bd11d8ae7" providerId="ADAL" clId="{FA4C17CF-11A3-42C3-A4B1-DA70262FA5A3}" dt="2026-02-12T17:19:00.029" v="4741" actId="20577"/>
          <ac:spMkLst>
            <pc:docMk/>
            <pc:sldMk cId="1291803364" sldId="328"/>
            <ac:spMk id="6" creationId="{6E5117FF-8213-D2B2-2AAC-47FA625E075C}"/>
          </ac:spMkLst>
        </pc:spChg>
        <pc:picChg chg="add mod">
          <ac:chgData name="Andy Florence" userId="7eb9fb85-bc1b-42a2-a419-9d6bd11d8ae7" providerId="ADAL" clId="{FA4C17CF-11A3-42C3-A4B1-DA70262FA5A3}" dt="2026-02-12T17:14:14.306" v="4669" actId="14100"/>
          <ac:picMkLst>
            <pc:docMk/>
            <pc:sldMk cId="1291803364" sldId="328"/>
            <ac:picMk id="3" creationId="{1071F86A-FD2D-7F40-F186-9096E21F4AA3}"/>
          </ac:picMkLst>
        </pc:picChg>
        <pc:picChg chg="del">
          <ac:chgData name="Andy Florence" userId="7eb9fb85-bc1b-42a2-a419-9d6bd11d8ae7" providerId="ADAL" clId="{FA4C17CF-11A3-42C3-A4B1-DA70262FA5A3}" dt="2026-02-12T17:14:05.538" v="4665" actId="478"/>
          <ac:picMkLst>
            <pc:docMk/>
            <pc:sldMk cId="1291803364" sldId="328"/>
            <ac:picMk id="8" creationId="{25F88427-5D34-091B-4462-108D48FD6EB6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7:19:03.032" v="4742" actId="20577"/>
        <pc:sldMkLst>
          <pc:docMk/>
          <pc:sldMk cId="4278330069" sldId="329"/>
        </pc:sldMkLst>
        <pc:spChg chg="mod">
          <ac:chgData name="Andy Florence" userId="7eb9fb85-bc1b-42a2-a419-9d6bd11d8ae7" providerId="ADAL" clId="{FA4C17CF-11A3-42C3-A4B1-DA70262FA5A3}" dt="2026-02-12T17:19:03.032" v="4742" actId="20577"/>
          <ac:spMkLst>
            <pc:docMk/>
            <pc:sldMk cId="4278330069" sldId="329"/>
            <ac:spMk id="6" creationId="{14A3B1E1-7A97-EEF1-42EE-11B013B0FA0A}"/>
          </ac:spMkLst>
        </pc:spChg>
        <pc:picChg chg="del">
          <ac:chgData name="Andy Florence" userId="7eb9fb85-bc1b-42a2-a419-9d6bd11d8ae7" providerId="ADAL" clId="{FA4C17CF-11A3-42C3-A4B1-DA70262FA5A3}" dt="2026-02-12T17:14:45.576" v="4672" actId="478"/>
          <ac:picMkLst>
            <pc:docMk/>
            <pc:sldMk cId="4278330069" sldId="329"/>
            <ac:picMk id="3" creationId="{BB242595-B728-EB46-C959-F3BC76D9B0B1}"/>
          </ac:picMkLst>
        </pc:picChg>
        <pc:picChg chg="add mod">
          <ac:chgData name="Andy Florence" userId="7eb9fb85-bc1b-42a2-a419-9d6bd11d8ae7" providerId="ADAL" clId="{FA4C17CF-11A3-42C3-A4B1-DA70262FA5A3}" dt="2026-02-12T17:14:53.134" v="4676" actId="1076"/>
          <ac:picMkLst>
            <pc:docMk/>
            <pc:sldMk cId="4278330069" sldId="329"/>
            <ac:picMk id="4" creationId="{2DF81905-6B0D-8B34-3D9F-551E3A669DF6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7:19:12.276" v="4743" actId="20577"/>
        <pc:sldMkLst>
          <pc:docMk/>
          <pc:sldMk cId="212484542" sldId="330"/>
        </pc:sldMkLst>
        <pc:spChg chg="mod">
          <ac:chgData name="Andy Florence" userId="7eb9fb85-bc1b-42a2-a419-9d6bd11d8ae7" providerId="ADAL" clId="{FA4C17CF-11A3-42C3-A4B1-DA70262FA5A3}" dt="2026-02-12T17:19:12.276" v="4743" actId="20577"/>
          <ac:spMkLst>
            <pc:docMk/>
            <pc:sldMk cId="212484542" sldId="330"/>
            <ac:spMk id="6" creationId="{21B936A8-266D-8519-157B-05F1567C9906}"/>
          </ac:spMkLst>
        </pc:spChg>
        <pc:picChg chg="add mod">
          <ac:chgData name="Andy Florence" userId="7eb9fb85-bc1b-42a2-a419-9d6bd11d8ae7" providerId="ADAL" clId="{FA4C17CF-11A3-42C3-A4B1-DA70262FA5A3}" dt="2026-02-12T17:15:59.407" v="4682" actId="1076"/>
          <ac:picMkLst>
            <pc:docMk/>
            <pc:sldMk cId="212484542" sldId="330"/>
            <ac:picMk id="3" creationId="{9462C576-7B22-C4AD-038D-263D94E320A9}"/>
          </ac:picMkLst>
        </pc:picChg>
        <pc:picChg chg="del">
          <ac:chgData name="Andy Florence" userId="7eb9fb85-bc1b-42a2-a419-9d6bd11d8ae7" providerId="ADAL" clId="{FA4C17CF-11A3-42C3-A4B1-DA70262FA5A3}" dt="2026-02-12T17:15:01.184" v="4679" actId="478"/>
          <ac:picMkLst>
            <pc:docMk/>
            <pc:sldMk cId="212484542" sldId="330"/>
            <ac:picMk id="4" creationId="{65C4ADF3-1E44-9EB1-68E7-B62611695182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7:19:15.105" v="4744" actId="20577"/>
        <pc:sldMkLst>
          <pc:docMk/>
          <pc:sldMk cId="1967707897" sldId="331"/>
        </pc:sldMkLst>
        <pc:spChg chg="mod">
          <ac:chgData name="Andy Florence" userId="7eb9fb85-bc1b-42a2-a419-9d6bd11d8ae7" providerId="ADAL" clId="{FA4C17CF-11A3-42C3-A4B1-DA70262FA5A3}" dt="2026-02-12T17:19:15.105" v="4744" actId="20577"/>
          <ac:spMkLst>
            <pc:docMk/>
            <pc:sldMk cId="1967707897" sldId="331"/>
            <ac:spMk id="6" creationId="{371BF018-57F7-CA7D-92BB-643E6B6C81A2}"/>
          </ac:spMkLst>
        </pc:spChg>
        <pc:picChg chg="del">
          <ac:chgData name="Andy Florence" userId="7eb9fb85-bc1b-42a2-a419-9d6bd11d8ae7" providerId="ADAL" clId="{FA4C17CF-11A3-42C3-A4B1-DA70262FA5A3}" dt="2026-02-12T17:16:39.098" v="4684" actId="478"/>
          <ac:picMkLst>
            <pc:docMk/>
            <pc:sldMk cId="1967707897" sldId="331"/>
            <ac:picMk id="3" creationId="{62D856DE-8655-75D1-634C-83F19E78C61A}"/>
          </ac:picMkLst>
        </pc:picChg>
        <pc:picChg chg="add mod">
          <ac:chgData name="Andy Florence" userId="7eb9fb85-bc1b-42a2-a419-9d6bd11d8ae7" providerId="ADAL" clId="{FA4C17CF-11A3-42C3-A4B1-DA70262FA5A3}" dt="2026-02-12T17:16:46.332" v="4688" actId="1076"/>
          <ac:picMkLst>
            <pc:docMk/>
            <pc:sldMk cId="1967707897" sldId="331"/>
            <ac:picMk id="4" creationId="{9757EFEC-40C8-9907-24C5-439B7C4152DA}"/>
          </ac:picMkLst>
        </pc:picChg>
      </pc:sldChg>
      <pc:sldChg chg="modSp add mod">
        <pc:chgData name="Andy Florence" userId="7eb9fb85-bc1b-42a2-a419-9d6bd11d8ae7" providerId="ADAL" clId="{FA4C17CF-11A3-42C3-A4B1-DA70262FA5A3}" dt="2026-02-12T17:18:57.502" v="4740" actId="20577"/>
        <pc:sldMkLst>
          <pc:docMk/>
          <pc:sldMk cId="2274315550" sldId="332"/>
        </pc:sldMkLst>
        <pc:spChg chg="mod">
          <ac:chgData name="Andy Florence" userId="7eb9fb85-bc1b-42a2-a419-9d6bd11d8ae7" providerId="ADAL" clId="{FA4C17CF-11A3-42C3-A4B1-DA70262FA5A3}" dt="2026-02-12T17:18:57.502" v="4740" actId="20577"/>
          <ac:spMkLst>
            <pc:docMk/>
            <pc:sldMk cId="2274315550" sldId="332"/>
            <ac:spMk id="6" creationId="{5AE856C7-A086-0C47-D5A3-DC242A63E55F}"/>
          </ac:spMkLst>
        </pc:spChg>
      </pc:sldChg>
      <pc:sldChg chg="modSp add mod ord">
        <pc:chgData name="Andy Florence" userId="7eb9fb85-bc1b-42a2-a419-9d6bd11d8ae7" providerId="ADAL" clId="{FA4C17CF-11A3-42C3-A4B1-DA70262FA5A3}" dt="2026-02-12T17:22:46.561" v="4801" actId="1076"/>
        <pc:sldMkLst>
          <pc:docMk/>
          <pc:sldMk cId="4116444724" sldId="333"/>
        </pc:sldMkLst>
        <pc:spChg chg="mod">
          <ac:chgData name="Andy Florence" userId="7eb9fb85-bc1b-42a2-a419-9d6bd11d8ae7" providerId="ADAL" clId="{FA4C17CF-11A3-42C3-A4B1-DA70262FA5A3}" dt="2026-02-12T17:22:46.561" v="4801" actId="1076"/>
          <ac:spMkLst>
            <pc:docMk/>
            <pc:sldMk cId="4116444724" sldId="333"/>
            <ac:spMk id="2" creationId="{38196D94-AFE7-316C-4E03-E506C0178825}"/>
          </ac:spMkLst>
        </pc:spChg>
        <pc:spChg chg="mod">
          <ac:chgData name="Andy Florence" userId="7eb9fb85-bc1b-42a2-a419-9d6bd11d8ae7" providerId="ADAL" clId="{FA4C17CF-11A3-42C3-A4B1-DA70262FA5A3}" dt="2026-02-12T17:22:41.744" v="4800" actId="20577"/>
          <ac:spMkLst>
            <pc:docMk/>
            <pc:sldMk cId="4116444724" sldId="333"/>
            <ac:spMk id="6" creationId="{14726939-9856-0722-BCFC-DCC6464E1128}"/>
          </ac:spMkLst>
        </pc:spChg>
      </pc:sldChg>
      <pc:sldChg chg="addSp delSp modSp add mod ord">
        <pc:chgData name="Andy Florence" userId="7eb9fb85-bc1b-42a2-a419-9d6bd11d8ae7" providerId="ADAL" clId="{FA4C17CF-11A3-42C3-A4B1-DA70262FA5A3}" dt="2026-02-12T17:57:12.760" v="5333" actId="1076"/>
        <pc:sldMkLst>
          <pc:docMk/>
          <pc:sldMk cId="3978407354" sldId="334"/>
        </pc:sldMkLst>
        <pc:spChg chg="add del mod">
          <ac:chgData name="Andy Florence" userId="7eb9fb85-bc1b-42a2-a419-9d6bd11d8ae7" providerId="ADAL" clId="{FA4C17CF-11A3-42C3-A4B1-DA70262FA5A3}" dt="2026-02-12T17:35:19.140" v="4880" actId="478"/>
          <ac:spMkLst>
            <pc:docMk/>
            <pc:sldMk cId="3978407354" sldId="334"/>
            <ac:spMk id="3" creationId="{523F51C4-3E34-5132-7A54-68E25FD53298}"/>
          </ac:spMkLst>
        </pc:spChg>
        <pc:spChg chg="mod">
          <ac:chgData name="Andy Florence" userId="7eb9fb85-bc1b-42a2-a419-9d6bd11d8ae7" providerId="ADAL" clId="{FA4C17CF-11A3-42C3-A4B1-DA70262FA5A3}" dt="2026-02-12T17:56:59.617" v="5308" actId="1076"/>
          <ac:spMkLst>
            <pc:docMk/>
            <pc:sldMk cId="3978407354" sldId="334"/>
            <ac:spMk id="6" creationId="{2C2BA82E-9DE3-75C5-C1DC-7FBC3752D341}"/>
          </ac:spMkLst>
        </pc:spChg>
        <pc:spChg chg="add del">
          <ac:chgData name="Andy Florence" userId="7eb9fb85-bc1b-42a2-a419-9d6bd11d8ae7" providerId="ADAL" clId="{FA4C17CF-11A3-42C3-A4B1-DA70262FA5A3}" dt="2026-02-12T17:33:03.324" v="4850" actId="22"/>
          <ac:spMkLst>
            <pc:docMk/>
            <pc:sldMk cId="3978407354" sldId="334"/>
            <ac:spMk id="8" creationId="{72513C98-C5F9-2162-8282-9628AC3CE020}"/>
          </ac:spMkLst>
        </pc:spChg>
        <pc:spChg chg="add del">
          <ac:chgData name="Andy Florence" userId="7eb9fb85-bc1b-42a2-a419-9d6bd11d8ae7" providerId="ADAL" clId="{FA4C17CF-11A3-42C3-A4B1-DA70262FA5A3}" dt="2026-02-12T17:33:06.359" v="4852" actId="22"/>
          <ac:spMkLst>
            <pc:docMk/>
            <pc:sldMk cId="3978407354" sldId="334"/>
            <ac:spMk id="10" creationId="{8B10E7D2-96D4-0D6D-3B24-FF807CE24B60}"/>
          </ac:spMkLst>
        </pc:spChg>
        <pc:spChg chg="add del mod">
          <ac:chgData name="Andy Florence" userId="7eb9fb85-bc1b-42a2-a419-9d6bd11d8ae7" providerId="ADAL" clId="{FA4C17CF-11A3-42C3-A4B1-DA70262FA5A3}" dt="2026-02-12T17:35:21.591" v="4881" actId="478"/>
          <ac:spMkLst>
            <pc:docMk/>
            <pc:sldMk cId="3978407354" sldId="334"/>
            <ac:spMk id="12" creationId="{EBEFA7F6-DE30-E220-CB24-4112D91E89AE}"/>
          </ac:spMkLst>
        </pc:spChg>
        <pc:spChg chg="add mod">
          <ac:chgData name="Andy Florence" userId="7eb9fb85-bc1b-42a2-a419-9d6bd11d8ae7" providerId="ADAL" clId="{FA4C17CF-11A3-42C3-A4B1-DA70262FA5A3}" dt="2026-02-12T17:57:06.809" v="5332" actId="1036"/>
          <ac:spMkLst>
            <pc:docMk/>
            <pc:sldMk cId="3978407354" sldId="334"/>
            <ac:spMk id="14" creationId="{B44EDD63-1340-FC61-9834-BBE4B9443A47}"/>
          </ac:spMkLst>
        </pc:spChg>
        <pc:spChg chg="add mod">
          <ac:chgData name="Andy Florence" userId="7eb9fb85-bc1b-42a2-a419-9d6bd11d8ae7" providerId="ADAL" clId="{FA4C17CF-11A3-42C3-A4B1-DA70262FA5A3}" dt="2026-02-12T17:57:12.760" v="5333" actId="1076"/>
          <ac:spMkLst>
            <pc:docMk/>
            <pc:sldMk cId="3978407354" sldId="334"/>
            <ac:spMk id="16" creationId="{EA4965F7-7EBB-7408-981A-584E4AED23D2}"/>
          </ac:spMkLst>
        </pc:spChg>
        <pc:spChg chg="add del">
          <ac:chgData name="Andy Florence" userId="7eb9fb85-bc1b-42a2-a419-9d6bd11d8ae7" providerId="ADAL" clId="{FA4C17CF-11A3-42C3-A4B1-DA70262FA5A3}" dt="2026-02-12T17:34:40.118" v="4870" actId="22"/>
          <ac:spMkLst>
            <pc:docMk/>
            <pc:sldMk cId="3978407354" sldId="334"/>
            <ac:spMk id="18" creationId="{4D041F24-7D92-397A-0552-9351F5EB668F}"/>
          </ac:spMkLst>
        </pc:spChg>
        <pc:spChg chg="add mod">
          <ac:chgData name="Andy Florence" userId="7eb9fb85-bc1b-42a2-a419-9d6bd11d8ae7" providerId="ADAL" clId="{FA4C17CF-11A3-42C3-A4B1-DA70262FA5A3}" dt="2026-02-12T17:57:06.809" v="5332" actId="1036"/>
          <ac:spMkLst>
            <pc:docMk/>
            <pc:sldMk cId="3978407354" sldId="334"/>
            <ac:spMk id="20" creationId="{DB081459-0828-0B59-A6EB-16DD118795D0}"/>
          </ac:spMkLst>
        </pc:spChg>
        <pc:spChg chg="add mod">
          <ac:chgData name="Andy Florence" userId="7eb9fb85-bc1b-42a2-a419-9d6bd11d8ae7" providerId="ADAL" clId="{FA4C17CF-11A3-42C3-A4B1-DA70262FA5A3}" dt="2026-02-12T17:57:06.809" v="5332" actId="1036"/>
          <ac:spMkLst>
            <pc:docMk/>
            <pc:sldMk cId="3978407354" sldId="334"/>
            <ac:spMk id="22" creationId="{6D14E319-5498-4092-6234-9619E8AE75C3}"/>
          </ac:spMkLst>
        </pc:spChg>
        <pc:spChg chg="add del">
          <ac:chgData name="Andy Florence" userId="7eb9fb85-bc1b-42a2-a419-9d6bd11d8ae7" providerId="ADAL" clId="{FA4C17CF-11A3-42C3-A4B1-DA70262FA5A3}" dt="2026-02-12T17:35:55.694" v="4886" actId="22"/>
          <ac:spMkLst>
            <pc:docMk/>
            <pc:sldMk cId="3978407354" sldId="334"/>
            <ac:spMk id="24" creationId="{2AA77DEB-F075-49ED-F011-D90F15069162}"/>
          </ac:spMkLst>
        </pc:spChg>
        <pc:spChg chg="add del mod">
          <ac:chgData name="Andy Florence" userId="7eb9fb85-bc1b-42a2-a419-9d6bd11d8ae7" providerId="ADAL" clId="{FA4C17CF-11A3-42C3-A4B1-DA70262FA5A3}" dt="2026-02-12T17:44:24.804" v="5121" actId="21"/>
          <ac:spMkLst>
            <pc:docMk/>
            <pc:sldMk cId="3978407354" sldId="334"/>
            <ac:spMk id="26" creationId="{21FF7FCF-C954-20B3-B549-B70489AE3273}"/>
          </ac:spMkLst>
        </pc:spChg>
        <pc:picChg chg="del">
          <ac:chgData name="Andy Florence" userId="7eb9fb85-bc1b-42a2-a419-9d6bd11d8ae7" providerId="ADAL" clId="{FA4C17CF-11A3-42C3-A4B1-DA70262FA5A3}" dt="2026-02-12T17:22:56.137" v="4805" actId="478"/>
          <ac:picMkLst>
            <pc:docMk/>
            <pc:sldMk cId="3978407354" sldId="334"/>
            <ac:picMk id="4" creationId="{88F9B347-6CEA-F18D-FB95-534DB88C712C}"/>
          </ac:picMkLst>
        </pc:picChg>
        <pc:picChg chg="add mod">
          <ac:chgData name="Andy Florence" userId="7eb9fb85-bc1b-42a2-a419-9d6bd11d8ae7" providerId="ADAL" clId="{FA4C17CF-11A3-42C3-A4B1-DA70262FA5A3}" dt="2026-02-12T17:56:45.915" v="5304" actId="1076"/>
          <ac:picMkLst>
            <pc:docMk/>
            <pc:sldMk cId="3978407354" sldId="334"/>
            <ac:picMk id="27" creationId="{F3DF37A6-73FA-D51D-2DEF-7DF2C877FC2D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7:44:31.111" v="5124" actId="1076"/>
        <pc:sldMkLst>
          <pc:docMk/>
          <pc:sldMk cId="1172849007" sldId="335"/>
        </pc:sldMkLst>
        <pc:spChg chg="add mod">
          <ac:chgData name="Andy Florence" userId="7eb9fb85-bc1b-42a2-a419-9d6bd11d8ae7" providerId="ADAL" clId="{FA4C17CF-11A3-42C3-A4B1-DA70262FA5A3}" dt="2026-02-12T17:44:31.111" v="5124" actId="1076"/>
          <ac:spMkLst>
            <pc:docMk/>
            <pc:sldMk cId="1172849007" sldId="335"/>
            <ac:spMk id="4" creationId="{21FF7FCF-C954-20B3-B549-B70489AE3273}"/>
          </ac:spMkLst>
        </pc:spChg>
        <pc:spChg chg="mod">
          <ac:chgData name="Andy Florence" userId="7eb9fb85-bc1b-42a2-a419-9d6bd11d8ae7" providerId="ADAL" clId="{FA4C17CF-11A3-42C3-A4B1-DA70262FA5A3}" dt="2026-02-12T17:37:31.936" v="4923" actId="20577"/>
          <ac:spMkLst>
            <pc:docMk/>
            <pc:sldMk cId="1172849007" sldId="335"/>
            <ac:spMk id="6" creationId="{1EA9BBE9-FD8E-09C4-C710-353511F6851F}"/>
          </ac:spMkLst>
        </pc:spChg>
        <pc:spChg chg="del">
          <ac:chgData name="Andy Florence" userId="7eb9fb85-bc1b-42a2-a419-9d6bd11d8ae7" providerId="ADAL" clId="{FA4C17CF-11A3-42C3-A4B1-DA70262FA5A3}" dt="2026-02-12T17:36:54.423" v="4916" actId="478"/>
          <ac:spMkLst>
            <pc:docMk/>
            <pc:sldMk cId="1172849007" sldId="335"/>
            <ac:spMk id="14" creationId="{3F494232-8B4E-B321-F54E-57FFA09479D7}"/>
          </ac:spMkLst>
        </pc:spChg>
        <pc:spChg chg="del">
          <ac:chgData name="Andy Florence" userId="7eb9fb85-bc1b-42a2-a419-9d6bd11d8ae7" providerId="ADAL" clId="{FA4C17CF-11A3-42C3-A4B1-DA70262FA5A3}" dt="2026-02-12T17:36:54.423" v="4916" actId="478"/>
          <ac:spMkLst>
            <pc:docMk/>
            <pc:sldMk cId="1172849007" sldId="335"/>
            <ac:spMk id="16" creationId="{E22E1C17-4E00-D122-F552-36CAAA29F270}"/>
          </ac:spMkLst>
        </pc:spChg>
        <pc:spChg chg="del">
          <ac:chgData name="Andy Florence" userId="7eb9fb85-bc1b-42a2-a419-9d6bd11d8ae7" providerId="ADAL" clId="{FA4C17CF-11A3-42C3-A4B1-DA70262FA5A3}" dt="2026-02-12T17:36:54.423" v="4916" actId="478"/>
          <ac:spMkLst>
            <pc:docMk/>
            <pc:sldMk cId="1172849007" sldId="335"/>
            <ac:spMk id="20" creationId="{F0B173CD-4DD5-31FA-4B2F-118B857DE133}"/>
          </ac:spMkLst>
        </pc:spChg>
        <pc:spChg chg="del">
          <ac:chgData name="Andy Florence" userId="7eb9fb85-bc1b-42a2-a419-9d6bd11d8ae7" providerId="ADAL" clId="{FA4C17CF-11A3-42C3-A4B1-DA70262FA5A3}" dt="2026-02-12T17:36:54.423" v="4916" actId="478"/>
          <ac:spMkLst>
            <pc:docMk/>
            <pc:sldMk cId="1172849007" sldId="335"/>
            <ac:spMk id="22" creationId="{5271339F-104B-9E9A-8A50-E35C0CF10987}"/>
          </ac:spMkLst>
        </pc:spChg>
        <pc:spChg chg="del">
          <ac:chgData name="Andy Florence" userId="7eb9fb85-bc1b-42a2-a419-9d6bd11d8ae7" providerId="ADAL" clId="{FA4C17CF-11A3-42C3-A4B1-DA70262FA5A3}" dt="2026-02-12T17:36:54.423" v="4916" actId="478"/>
          <ac:spMkLst>
            <pc:docMk/>
            <pc:sldMk cId="1172849007" sldId="335"/>
            <ac:spMk id="26" creationId="{F46DD331-1F82-7B5A-825D-03E9F17D2AFA}"/>
          </ac:spMkLst>
        </pc:spChg>
        <pc:picChg chg="add mod">
          <ac:chgData name="Andy Florence" userId="7eb9fb85-bc1b-42a2-a419-9d6bd11d8ae7" providerId="ADAL" clId="{FA4C17CF-11A3-42C3-A4B1-DA70262FA5A3}" dt="2026-02-12T17:44:27.854" v="5122" actId="1076"/>
          <ac:picMkLst>
            <pc:docMk/>
            <pc:sldMk cId="1172849007" sldId="335"/>
            <ac:picMk id="3" creationId="{5EE1E61C-78AC-26DE-980C-FC59F485B117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7:56:00.018" v="5297" actId="1076"/>
        <pc:sldMkLst>
          <pc:docMk/>
          <pc:sldMk cId="1655910476" sldId="336"/>
        </pc:sldMkLst>
        <pc:spChg chg="add del">
          <ac:chgData name="Andy Florence" userId="7eb9fb85-bc1b-42a2-a419-9d6bd11d8ae7" providerId="ADAL" clId="{FA4C17CF-11A3-42C3-A4B1-DA70262FA5A3}" dt="2026-02-12T17:38:42.261" v="5013" actId="22"/>
          <ac:spMkLst>
            <pc:docMk/>
            <pc:sldMk cId="1655910476" sldId="336"/>
            <ac:spMk id="3" creationId="{A8E923A8-AFA0-4D59-E13C-A7B45D1C7581}"/>
          </ac:spMkLst>
        </pc:spChg>
        <pc:spChg chg="add mod">
          <ac:chgData name="Andy Florence" userId="7eb9fb85-bc1b-42a2-a419-9d6bd11d8ae7" providerId="ADAL" clId="{FA4C17CF-11A3-42C3-A4B1-DA70262FA5A3}" dt="2026-02-12T17:55:53.590" v="5296" actId="552"/>
          <ac:spMkLst>
            <pc:docMk/>
            <pc:sldMk cId="1655910476" sldId="336"/>
            <ac:spMk id="5" creationId="{F468E328-0C6C-059E-FA7E-C0E0DA600007}"/>
          </ac:spMkLst>
        </pc:spChg>
        <pc:spChg chg="mod">
          <ac:chgData name="Andy Florence" userId="7eb9fb85-bc1b-42a2-a419-9d6bd11d8ae7" providerId="ADAL" clId="{FA4C17CF-11A3-42C3-A4B1-DA70262FA5A3}" dt="2026-02-12T17:44:49.375" v="5137" actId="20577"/>
          <ac:spMkLst>
            <pc:docMk/>
            <pc:sldMk cId="1655910476" sldId="336"/>
            <ac:spMk id="6" creationId="{734B28A3-65A5-1DC3-D958-CF5E8DCCFC93}"/>
          </ac:spMkLst>
        </pc:spChg>
        <pc:spChg chg="add del">
          <ac:chgData name="Andy Florence" userId="7eb9fb85-bc1b-42a2-a419-9d6bd11d8ae7" providerId="ADAL" clId="{FA4C17CF-11A3-42C3-A4B1-DA70262FA5A3}" dt="2026-02-12T17:39:04.972" v="5019" actId="22"/>
          <ac:spMkLst>
            <pc:docMk/>
            <pc:sldMk cId="1655910476" sldId="336"/>
            <ac:spMk id="9" creationId="{4749C438-74B8-6A07-C259-5FE17F4029D0}"/>
          </ac:spMkLst>
        </pc:spChg>
        <pc:spChg chg="add del mod">
          <ac:chgData name="Andy Florence" userId="7eb9fb85-bc1b-42a2-a419-9d6bd11d8ae7" providerId="ADAL" clId="{FA4C17CF-11A3-42C3-A4B1-DA70262FA5A3}" dt="2026-02-12T17:44:03.833" v="5116" actId="21"/>
          <ac:spMkLst>
            <pc:docMk/>
            <pc:sldMk cId="1655910476" sldId="336"/>
            <ac:spMk id="11" creationId="{06E72A96-9992-0373-0133-61E2AEFFEFC4}"/>
          </ac:spMkLst>
        </pc:spChg>
        <pc:spChg chg="add mod">
          <ac:chgData name="Andy Florence" userId="7eb9fb85-bc1b-42a2-a419-9d6bd11d8ae7" providerId="ADAL" clId="{FA4C17CF-11A3-42C3-A4B1-DA70262FA5A3}" dt="2026-02-12T17:55:53.590" v="5296" actId="552"/>
          <ac:spMkLst>
            <pc:docMk/>
            <pc:sldMk cId="1655910476" sldId="336"/>
            <ac:spMk id="13" creationId="{886C8736-5717-0F0C-77C0-5088D63A15DA}"/>
          </ac:spMkLst>
        </pc:spChg>
        <pc:spChg chg="del">
          <ac:chgData name="Andy Florence" userId="7eb9fb85-bc1b-42a2-a419-9d6bd11d8ae7" providerId="ADAL" clId="{FA4C17CF-11A3-42C3-A4B1-DA70262FA5A3}" dt="2026-02-12T17:37:55.481" v="4958" actId="478"/>
          <ac:spMkLst>
            <pc:docMk/>
            <pc:sldMk cId="1655910476" sldId="336"/>
            <ac:spMk id="14" creationId="{0675DD6D-6DD2-27EA-574E-12E92074624A}"/>
          </ac:spMkLst>
        </pc:spChg>
        <pc:spChg chg="add del mod">
          <ac:chgData name="Andy Florence" userId="7eb9fb85-bc1b-42a2-a419-9d6bd11d8ae7" providerId="ADAL" clId="{FA4C17CF-11A3-42C3-A4B1-DA70262FA5A3}" dt="2026-02-12T17:39:37.754" v="5030" actId="478"/>
          <ac:spMkLst>
            <pc:docMk/>
            <pc:sldMk cId="1655910476" sldId="336"/>
            <ac:spMk id="15" creationId="{AD08160D-FF7F-17F2-792B-CED07894C3DC}"/>
          </ac:spMkLst>
        </pc:spChg>
        <pc:spChg chg="del">
          <ac:chgData name="Andy Florence" userId="7eb9fb85-bc1b-42a2-a419-9d6bd11d8ae7" providerId="ADAL" clId="{FA4C17CF-11A3-42C3-A4B1-DA70262FA5A3}" dt="2026-02-12T17:37:55.481" v="4958" actId="478"/>
          <ac:spMkLst>
            <pc:docMk/>
            <pc:sldMk cId="1655910476" sldId="336"/>
            <ac:spMk id="16" creationId="{5F432B31-B71F-8443-CBC7-EA7CBD02CD1A}"/>
          </ac:spMkLst>
        </pc:spChg>
        <pc:spChg chg="add del">
          <ac:chgData name="Andy Florence" userId="7eb9fb85-bc1b-42a2-a419-9d6bd11d8ae7" providerId="ADAL" clId="{FA4C17CF-11A3-42C3-A4B1-DA70262FA5A3}" dt="2026-02-12T17:39:47.176" v="5032" actId="22"/>
          <ac:spMkLst>
            <pc:docMk/>
            <pc:sldMk cId="1655910476" sldId="336"/>
            <ac:spMk id="18" creationId="{D77CBEA4-9362-7842-CA48-B5733E68E8C8}"/>
          </ac:spMkLst>
        </pc:spChg>
        <pc:spChg chg="del">
          <ac:chgData name="Andy Florence" userId="7eb9fb85-bc1b-42a2-a419-9d6bd11d8ae7" providerId="ADAL" clId="{FA4C17CF-11A3-42C3-A4B1-DA70262FA5A3}" dt="2026-02-12T17:37:55.481" v="4958" actId="478"/>
          <ac:spMkLst>
            <pc:docMk/>
            <pc:sldMk cId="1655910476" sldId="336"/>
            <ac:spMk id="20" creationId="{8D854E72-34B9-36DF-DF61-AD6D661A8FCE}"/>
          </ac:spMkLst>
        </pc:spChg>
        <pc:spChg chg="add mod">
          <ac:chgData name="Andy Florence" userId="7eb9fb85-bc1b-42a2-a419-9d6bd11d8ae7" providerId="ADAL" clId="{FA4C17CF-11A3-42C3-A4B1-DA70262FA5A3}" dt="2026-02-12T17:55:50.463" v="5295" actId="552"/>
          <ac:spMkLst>
            <pc:docMk/>
            <pc:sldMk cId="1655910476" sldId="336"/>
            <ac:spMk id="21" creationId="{C5B6462D-6BCD-67A6-EBB6-FA80E59F7BD8}"/>
          </ac:spMkLst>
        </pc:spChg>
        <pc:spChg chg="del">
          <ac:chgData name="Andy Florence" userId="7eb9fb85-bc1b-42a2-a419-9d6bd11d8ae7" providerId="ADAL" clId="{FA4C17CF-11A3-42C3-A4B1-DA70262FA5A3}" dt="2026-02-12T17:37:55.481" v="4958" actId="478"/>
          <ac:spMkLst>
            <pc:docMk/>
            <pc:sldMk cId="1655910476" sldId="336"/>
            <ac:spMk id="22" creationId="{6A137F89-2F22-5D9D-FD76-E6CFB4229407}"/>
          </ac:spMkLst>
        </pc:spChg>
        <pc:spChg chg="add del">
          <ac:chgData name="Andy Florence" userId="7eb9fb85-bc1b-42a2-a419-9d6bd11d8ae7" providerId="ADAL" clId="{FA4C17CF-11A3-42C3-A4B1-DA70262FA5A3}" dt="2026-02-12T17:40:06.106" v="5038" actId="22"/>
          <ac:spMkLst>
            <pc:docMk/>
            <pc:sldMk cId="1655910476" sldId="336"/>
            <ac:spMk id="24" creationId="{5BE00558-D606-B33B-0868-63C32A5D0BED}"/>
          </ac:spMkLst>
        </pc:spChg>
        <pc:spChg chg="del">
          <ac:chgData name="Andy Florence" userId="7eb9fb85-bc1b-42a2-a419-9d6bd11d8ae7" providerId="ADAL" clId="{FA4C17CF-11A3-42C3-A4B1-DA70262FA5A3}" dt="2026-02-12T17:37:55.481" v="4958" actId="478"/>
          <ac:spMkLst>
            <pc:docMk/>
            <pc:sldMk cId="1655910476" sldId="336"/>
            <ac:spMk id="26" creationId="{E2383641-8A7F-7226-B699-B7BE7BF1AF68}"/>
          </ac:spMkLst>
        </pc:spChg>
        <pc:spChg chg="add mod">
          <ac:chgData name="Andy Florence" userId="7eb9fb85-bc1b-42a2-a419-9d6bd11d8ae7" providerId="ADAL" clId="{FA4C17CF-11A3-42C3-A4B1-DA70262FA5A3}" dt="2026-02-12T17:56:00.018" v="5297" actId="1076"/>
          <ac:spMkLst>
            <pc:docMk/>
            <pc:sldMk cId="1655910476" sldId="336"/>
            <ac:spMk id="27" creationId="{242C6CA4-E887-925E-9430-C145DE89F37F}"/>
          </ac:spMkLst>
        </pc:spChg>
        <pc:picChg chg="add mod">
          <ac:chgData name="Andy Florence" userId="7eb9fb85-bc1b-42a2-a419-9d6bd11d8ae7" providerId="ADAL" clId="{FA4C17CF-11A3-42C3-A4B1-DA70262FA5A3}" dt="2026-02-12T17:55:23.064" v="5284" actId="1076"/>
          <ac:picMkLst>
            <pc:docMk/>
            <pc:sldMk cId="1655910476" sldId="336"/>
            <ac:picMk id="28" creationId="{67758973-9B3E-9F72-D5CA-85A91ED729BE}"/>
          </ac:picMkLst>
        </pc:picChg>
      </pc:sldChg>
      <pc:sldChg chg="addSp modSp add mod">
        <pc:chgData name="Andy Florence" userId="7eb9fb85-bc1b-42a2-a419-9d6bd11d8ae7" providerId="ADAL" clId="{FA4C17CF-11A3-42C3-A4B1-DA70262FA5A3}" dt="2026-02-12T17:44:18.933" v="5120" actId="1076"/>
        <pc:sldMkLst>
          <pc:docMk/>
          <pc:sldMk cId="1310329889" sldId="337"/>
        </pc:sldMkLst>
        <pc:spChg chg="mod">
          <ac:chgData name="Andy Florence" userId="7eb9fb85-bc1b-42a2-a419-9d6bd11d8ae7" providerId="ADAL" clId="{FA4C17CF-11A3-42C3-A4B1-DA70262FA5A3}" dt="2026-02-12T17:38:30.110" v="5011" actId="20577"/>
          <ac:spMkLst>
            <pc:docMk/>
            <pc:sldMk cId="1310329889" sldId="337"/>
            <ac:spMk id="6" creationId="{9170A7DE-FCB5-FD39-D133-8ADC2D3293BD}"/>
          </ac:spMkLst>
        </pc:spChg>
        <pc:spChg chg="add mod">
          <ac:chgData name="Andy Florence" userId="7eb9fb85-bc1b-42a2-a419-9d6bd11d8ae7" providerId="ADAL" clId="{FA4C17CF-11A3-42C3-A4B1-DA70262FA5A3}" dt="2026-02-12T17:44:18.933" v="5120" actId="1076"/>
          <ac:spMkLst>
            <pc:docMk/>
            <pc:sldMk cId="1310329889" sldId="337"/>
            <ac:spMk id="11" creationId="{06E72A96-9992-0373-0133-61E2AEFFEFC4}"/>
          </ac:spMkLst>
        </pc:spChg>
        <pc:picChg chg="add mod">
          <ac:chgData name="Andy Florence" userId="7eb9fb85-bc1b-42a2-a419-9d6bd11d8ae7" providerId="ADAL" clId="{FA4C17CF-11A3-42C3-A4B1-DA70262FA5A3}" dt="2026-02-12T17:44:15.639" v="5119" actId="1076"/>
          <ac:picMkLst>
            <pc:docMk/>
            <pc:sldMk cId="1310329889" sldId="337"/>
            <ac:picMk id="3" creationId="{0D267C48-EF68-E501-0D0E-B65C965CD4BA}"/>
          </ac:picMkLst>
        </pc:picChg>
      </pc:sldChg>
      <pc:sldChg chg="add del replId">
        <pc:chgData name="Andy Florence" userId="7eb9fb85-bc1b-42a2-a419-9d6bd11d8ae7" providerId="ADAL" clId="{FA4C17CF-11A3-42C3-A4B1-DA70262FA5A3}" dt="2026-02-12T17:38:00.166" v="4959" actId="47"/>
        <pc:sldMkLst>
          <pc:docMk/>
          <pc:sldMk cId="2841996150" sldId="337"/>
        </pc:sldMkLst>
      </pc:sldChg>
      <pc:sldChg chg="addSp delSp modSp add mod ord">
        <pc:chgData name="Andy Florence" userId="7eb9fb85-bc1b-42a2-a419-9d6bd11d8ae7" providerId="ADAL" clId="{FA4C17CF-11A3-42C3-A4B1-DA70262FA5A3}" dt="2026-02-12T17:54:47.015" v="5273" actId="1076"/>
        <pc:sldMkLst>
          <pc:docMk/>
          <pc:sldMk cId="2929735484" sldId="338"/>
        </pc:sldMkLst>
        <pc:spChg chg="add mod">
          <ac:chgData name="Andy Florence" userId="7eb9fb85-bc1b-42a2-a419-9d6bd11d8ae7" providerId="ADAL" clId="{FA4C17CF-11A3-42C3-A4B1-DA70262FA5A3}" dt="2026-02-12T17:54:39.259" v="5271" actId="1076"/>
          <ac:spMkLst>
            <pc:docMk/>
            <pc:sldMk cId="2929735484" sldId="338"/>
            <ac:spMk id="3" creationId="{59A54F04-4A10-5FFF-DBD7-984421CFFD03}"/>
          </ac:spMkLst>
        </pc:spChg>
        <pc:spChg chg="del">
          <ac:chgData name="Andy Florence" userId="7eb9fb85-bc1b-42a2-a419-9d6bd11d8ae7" providerId="ADAL" clId="{FA4C17CF-11A3-42C3-A4B1-DA70262FA5A3}" dt="2026-02-12T17:40:54.154" v="5069" actId="478"/>
          <ac:spMkLst>
            <pc:docMk/>
            <pc:sldMk cId="2929735484" sldId="338"/>
            <ac:spMk id="5" creationId="{B0BE18A5-6026-F0F1-F504-4CEA0FC8444D}"/>
          </ac:spMkLst>
        </pc:spChg>
        <pc:spChg chg="mod">
          <ac:chgData name="Andy Florence" userId="7eb9fb85-bc1b-42a2-a419-9d6bd11d8ae7" providerId="ADAL" clId="{FA4C17CF-11A3-42C3-A4B1-DA70262FA5A3}" dt="2026-02-12T17:49:00.251" v="5196" actId="20577"/>
          <ac:spMkLst>
            <pc:docMk/>
            <pc:sldMk cId="2929735484" sldId="338"/>
            <ac:spMk id="6" creationId="{6CD31F9C-F4D9-0D74-C43B-685BF1CFC3CC}"/>
          </ac:spMkLst>
        </pc:spChg>
        <pc:spChg chg="add mod">
          <ac:chgData name="Andy Florence" userId="7eb9fb85-bc1b-42a2-a419-9d6bd11d8ae7" providerId="ADAL" clId="{FA4C17CF-11A3-42C3-A4B1-DA70262FA5A3}" dt="2026-02-12T17:54:36.723" v="5270" actId="1076"/>
          <ac:spMkLst>
            <pc:docMk/>
            <pc:sldMk cId="2929735484" sldId="338"/>
            <ac:spMk id="8" creationId="{54226A19-7B45-488C-E49F-0FCFA16886B2}"/>
          </ac:spMkLst>
        </pc:spChg>
        <pc:spChg chg="del">
          <ac:chgData name="Andy Florence" userId="7eb9fb85-bc1b-42a2-a419-9d6bd11d8ae7" providerId="ADAL" clId="{FA4C17CF-11A3-42C3-A4B1-DA70262FA5A3}" dt="2026-02-12T17:40:54.154" v="5069" actId="478"/>
          <ac:spMkLst>
            <pc:docMk/>
            <pc:sldMk cId="2929735484" sldId="338"/>
            <ac:spMk id="11" creationId="{956E4C8E-C1B3-A2BF-E45B-CDBD5ABC0E8E}"/>
          </ac:spMkLst>
        </pc:spChg>
        <pc:spChg chg="del">
          <ac:chgData name="Andy Florence" userId="7eb9fb85-bc1b-42a2-a419-9d6bd11d8ae7" providerId="ADAL" clId="{FA4C17CF-11A3-42C3-A4B1-DA70262FA5A3}" dt="2026-02-12T17:40:54.154" v="5069" actId="478"/>
          <ac:spMkLst>
            <pc:docMk/>
            <pc:sldMk cId="2929735484" sldId="338"/>
            <ac:spMk id="13" creationId="{A4AA5473-661C-AC43-5386-138FDBBBE6CB}"/>
          </ac:spMkLst>
        </pc:spChg>
        <pc:spChg chg="del">
          <ac:chgData name="Andy Florence" userId="7eb9fb85-bc1b-42a2-a419-9d6bd11d8ae7" providerId="ADAL" clId="{FA4C17CF-11A3-42C3-A4B1-DA70262FA5A3}" dt="2026-02-12T17:40:54.154" v="5069" actId="478"/>
          <ac:spMkLst>
            <pc:docMk/>
            <pc:sldMk cId="2929735484" sldId="338"/>
            <ac:spMk id="21" creationId="{12A06EF8-A143-8037-4B15-70E22040D2D9}"/>
          </ac:spMkLst>
        </pc:spChg>
        <pc:spChg chg="del">
          <ac:chgData name="Andy Florence" userId="7eb9fb85-bc1b-42a2-a419-9d6bd11d8ae7" providerId="ADAL" clId="{FA4C17CF-11A3-42C3-A4B1-DA70262FA5A3}" dt="2026-02-12T17:40:54.154" v="5069" actId="478"/>
          <ac:spMkLst>
            <pc:docMk/>
            <pc:sldMk cId="2929735484" sldId="338"/>
            <ac:spMk id="27" creationId="{CA05F637-C537-EDE6-8AE3-19FB7F03B1D3}"/>
          </ac:spMkLst>
        </pc:spChg>
        <pc:picChg chg="add mod modCrop">
          <ac:chgData name="Andy Florence" userId="7eb9fb85-bc1b-42a2-a419-9d6bd11d8ae7" providerId="ADAL" clId="{FA4C17CF-11A3-42C3-A4B1-DA70262FA5A3}" dt="2026-02-12T17:54:47.015" v="5273" actId="1076"/>
          <ac:picMkLst>
            <pc:docMk/>
            <pc:sldMk cId="2929735484" sldId="338"/>
            <ac:picMk id="10" creationId="{D8ABF3F5-032E-CFB3-F396-225B8A998281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7:48:08.422" v="5143" actId="1076"/>
        <pc:sldMkLst>
          <pc:docMk/>
          <pc:sldMk cId="2282119520" sldId="339"/>
        </pc:sldMkLst>
        <pc:spChg chg="del">
          <ac:chgData name="Andy Florence" userId="7eb9fb85-bc1b-42a2-a419-9d6bd11d8ae7" providerId="ADAL" clId="{FA4C17CF-11A3-42C3-A4B1-DA70262FA5A3}" dt="2026-02-12T17:42:09.683" v="5106" actId="478"/>
          <ac:spMkLst>
            <pc:docMk/>
            <pc:sldMk cId="2282119520" sldId="339"/>
            <ac:spMk id="3" creationId="{1E1FDAD2-DE17-9D32-4629-A0ADCD752348}"/>
          </ac:spMkLst>
        </pc:spChg>
        <pc:spChg chg="mod">
          <ac:chgData name="Andy Florence" userId="7eb9fb85-bc1b-42a2-a419-9d6bd11d8ae7" providerId="ADAL" clId="{FA4C17CF-11A3-42C3-A4B1-DA70262FA5A3}" dt="2026-02-12T17:42:05.207" v="5105" actId="20577"/>
          <ac:spMkLst>
            <pc:docMk/>
            <pc:sldMk cId="2282119520" sldId="339"/>
            <ac:spMk id="6" creationId="{A918DFB0-EF10-94C8-0410-004B067CCF5B}"/>
          </ac:spMkLst>
        </pc:spChg>
        <pc:spChg chg="del">
          <ac:chgData name="Andy Florence" userId="7eb9fb85-bc1b-42a2-a419-9d6bd11d8ae7" providerId="ADAL" clId="{FA4C17CF-11A3-42C3-A4B1-DA70262FA5A3}" dt="2026-02-12T17:42:09.683" v="5106" actId="478"/>
          <ac:spMkLst>
            <pc:docMk/>
            <pc:sldMk cId="2282119520" sldId="339"/>
            <ac:spMk id="8" creationId="{2E8D9387-36CD-FAE3-0DAB-4319AD244F93}"/>
          </ac:spMkLst>
        </pc:spChg>
        <pc:spChg chg="add mod">
          <ac:chgData name="Andy Florence" userId="7eb9fb85-bc1b-42a2-a419-9d6bd11d8ae7" providerId="ADAL" clId="{FA4C17CF-11A3-42C3-A4B1-DA70262FA5A3}" dt="2026-02-12T17:48:08.422" v="5143" actId="1076"/>
          <ac:spMkLst>
            <pc:docMk/>
            <pc:sldMk cId="2282119520" sldId="339"/>
            <ac:spMk id="9" creationId="{6DA772CC-C317-2DB5-D60C-7F66DC87F2AE}"/>
          </ac:spMkLst>
        </pc:spChg>
        <pc:picChg chg="add mod">
          <ac:chgData name="Andy Florence" userId="7eb9fb85-bc1b-42a2-a419-9d6bd11d8ae7" providerId="ADAL" clId="{FA4C17CF-11A3-42C3-A4B1-DA70262FA5A3}" dt="2026-02-12T17:42:52.720" v="5112" actId="1076"/>
          <ac:picMkLst>
            <pc:docMk/>
            <pc:sldMk cId="2282119520" sldId="339"/>
            <ac:picMk id="4" creationId="{9A8D3E3D-7AA1-A473-0C03-BCD64D895A07}"/>
          </ac:picMkLst>
        </pc:picChg>
      </pc:sldChg>
      <pc:sldChg chg="addSp delSp modSp add mod ord">
        <pc:chgData name="Andy Florence" userId="7eb9fb85-bc1b-42a2-a419-9d6bd11d8ae7" providerId="ADAL" clId="{FA4C17CF-11A3-42C3-A4B1-DA70262FA5A3}" dt="2026-02-12T18:02:05.648" v="5401" actId="29295"/>
        <pc:sldMkLst>
          <pc:docMk/>
          <pc:sldMk cId="1141963654" sldId="340"/>
        </pc:sldMkLst>
        <pc:spChg chg="del">
          <ac:chgData name="Andy Florence" userId="7eb9fb85-bc1b-42a2-a419-9d6bd11d8ae7" providerId="ADAL" clId="{FA4C17CF-11A3-42C3-A4B1-DA70262FA5A3}" dt="2026-02-12T17:48:31.131" v="5170" actId="478"/>
          <ac:spMkLst>
            <pc:docMk/>
            <pc:sldMk cId="1141963654" sldId="340"/>
            <ac:spMk id="3" creationId="{EA6F35A0-CE4C-9705-83E0-8C70D3FBF7F1}"/>
          </ac:spMkLst>
        </pc:spChg>
        <pc:spChg chg="add mod">
          <ac:chgData name="Andy Florence" userId="7eb9fb85-bc1b-42a2-a419-9d6bd11d8ae7" providerId="ADAL" clId="{FA4C17CF-11A3-42C3-A4B1-DA70262FA5A3}" dt="2026-02-12T17:57:55.409" v="5342"/>
          <ac:spMkLst>
            <pc:docMk/>
            <pc:sldMk cId="1141963654" sldId="340"/>
            <ac:spMk id="4" creationId="{E1059C54-C562-1C19-DD9A-58AF98446FB6}"/>
          </ac:spMkLst>
        </pc:spChg>
        <pc:spChg chg="mod">
          <ac:chgData name="Andy Florence" userId="7eb9fb85-bc1b-42a2-a419-9d6bd11d8ae7" providerId="ADAL" clId="{FA4C17CF-11A3-42C3-A4B1-DA70262FA5A3}" dt="2026-02-12T17:48:54.421" v="5186" actId="20577"/>
          <ac:spMkLst>
            <pc:docMk/>
            <pc:sldMk cId="1141963654" sldId="340"/>
            <ac:spMk id="6" creationId="{34283086-888D-72C6-D7FC-725E42B5F845}"/>
          </ac:spMkLst>
        </pc:spChg>
        <pc:spChg chg="del">
          <ac:chgData name="Andy Florence" userId="7eb9fb85-bc1b-42a2-a419-9d6bd11d8ae7" providerId="ADAL" clId="{FA4C17CF-11A3-42C3-A4B1-DA70262FA5A3}" dt="2026-02-12T17:48:31.131" v="5170" actId="478"/>
          <ac:spMkLst>
            <pc:docMk/>
            <pc:sldMk cId="1141963654" sldId="340"/>
            <ac:spMk id="8" creationId="{F393743B-33B7-C18A-BE05-B1E51CF9DCF3}"/>
          </ac:spMkLst>
        </pc:spChg>
        <pc:spChg chg="add mod">
          <ac:chgData name="Andy Florence" userId="7eb9fb85-bc1b-42a2-a419-9d6bd11d8ae7" providerId="ADAL" clId="{FA4C17CF-11A3-42C3-A4B1-DA70262FA5A3}" dt="2026-02-12T17:57:58.766" v="5343" actId="6549"/>
          <ac:spMkLst>
            <pc:docMk/>
            <pc:sldMk cId="1141963654" sldId="340"/>
            <ac:spMk id="9" creationId="{5683955F-593A-192F-49AD-9A8A2E41AF29}"/>
          </ac:spMkLst>
        </pc:spChg>
        <pc:picChg chg="add mod">
          <ac:chgData name="Andy Florence" userId="7eb9fb85-bc1b-42a2-a419-9d6bd11d8ae7" providerId="ADAL" clId="{FA4C17CF-11A3-42C3-A4B1-DA70262FA5A3}" dt="2026-02-12T18:02:05.648" v="5401" actId="29295"/>
          <ac:picMkLst>
            <pc:docMk/>
            <pc:sldMk cId="1141963654" sldId="340"/>
            <ac:picMk id="10" creationId="{45AA79BE-EC7F-94F5-E63C-6493991EFD94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7:58:13.930" v="5344" actId="1076"/>
        <pc:sldMkLst>
          <pc:docMk/>
          <pc:sldMk cId="2387596284" sldId="341"/>
        </pc:sldMkLst>
        <pc:spChg chg="add del">
          <ac:chgData name="Andy Florence" userId="7eb9fb85-bc1b-42a2-a419-9d6bd11d8ae7" providerId="ADAL" clId="{FA4C17CF-11A3-42C3-A4B1-DA70262FA5A3}" dt="2026-02-12T17:51:32.824" v="5240" actId="22"/>
          <ac:spMkLst>
            <pc:docMk/>
            <pc:sldMk cId="2387596284" sldId="341"/>
            <ac:spMk id="3" creationId="{49B44E5D-1A1A-71A6-6351-81BB129E3AB5}"/>
          </ac:spMkLst>
        </pc:spChg>
        <pc:spChg chg="del">
          <ac:chgData name="Andy Florence" userId="7eb9fb85-bc1b-42a2-a419-9d6bd11d8ae7" providerId="ADAL" clId="{FA4C17CF-11A3-42C3-A4B1-DA70262FA5A3}" dt="2026-02-12T17:51:31.017" v="5238" actId="478"/>
          <ac:spMkLst>
            <pc:docMk/>
            <pc:sldMk cId="2387596284" sldId="341"/>
            <ac:spMk id="4" creationId="{D62ED78E-8773-F76F-9518-AA8AF284661F}"/>
          </ac:spMkLst>
        </pc:spChg>
        <pc:spChg chg="mod">
          <ac:chgData name="Andy Florence" userId="7eb9fb85-bc1b-42a2-a419-9d6bd11d8ae7" providerId="ADAL" clId="{FA4C17CF-11A3-42C3-A4B1-DA70262FA5A3}" dt="2026-02-12T17:51:13.552" v="5236" actId="20577"/>
          <ac:spMkLst>
            <pc:docMk/>
            <pc:sldMk cId="2387596284" sldId="341"/>
            <ac:spMk id="6" creationId="{D1192E6B-BC17-3BAF-B434-D67E7352D0B6}"/>
          </ac:spMkLst>
        </pc:spChg>
        <pc:spChg chg="add mod">
          <ac:chgData name="Andy Florence" userId="7eb9fb85-bc1b-42a2-a419-9d6bd11d8ae7" providerId="ADAL" clId="{FA4C17CF-11A3-42C3-A4B1-DA70262FA5A3}" dt="2026-02-12T17:58:13.930" v="5344" actId="1076"/>
          <ac:spMkLst>
            <pc:docMk/>
            <pc:sldMk cId="2387596284" sldId="341"/>
            <ac:spMk id="8" creationId="{3B96E3C0-010A-B2D3-9F23-800192A6E460}"/>
          </ac:spMkLst>
        </pc:spChg>
        <pc:spChg chg="del">
          <ac:chgData name="Andy Florence" userId="7eb9fb85-bc1b-42a2-a419-9d6bd11d8ae7" providerId="ADAL" clId="{FA4C17CF-11A3-42C3-A4B1-DA70262FA5A3}" dt="2026-02-12T17:51:17.625" v="5237" actId="478"/>
          <ac:spMkLst>
            <pc:docMk/>
            <pc:sldMk cId="2387596284" sldId="341"/>
            <ac:spMk id="9" creationId="{ADC2655D-7D19-FDA4-A477-529EEA2CC733}"/>
          </ac:spMkLst>
        </pc:spChg>
        <pc:picChg chg="add mod">
          <ac:chgData name="Andy Florence" userId="7eb9fb85-bc1b-42a2-a419-9d6bd11d8ae7" providerId="ADAL" clId="{FA4C17CF-11A3-42C3-A4B1-DA70262FA5A3}" dt="2026-02-12T17:51:48.816" v="5245" actId="1076"/>
          <ac:picMkLst>
            <pc:docMk/>
            <pc:sldMk cId="2387596284" sldId="341"/>
            <ac:picMk id="11" creationId="{3BF69711-F332-2739-4864-C12E2E751834}"/>
          </ac:picMkLst>
        </pc:picChg>
      </pc:sldChg>
      <pc:sldChg chg="addSp delSp modSp add mod ord">
        <pc:chgData name="Andy Florence" userId="7eb9fb85-bc1b-42a2-a419-9d6bd11d8ae7" providerId="ADAL" clId="{FA4C17CF-11A3-42C3-A4B1-DA70262FA5A3}" dt="2026-02-12T18:07:46.392" v="5474" actId="20577"/>
        <pc:sldMkLst>
          <pc:docMk/>
          <pc:sldMk cId="952081043" sldId="342"/>
        </pc:sldMkLst>
        <pc:spChg chg="add del mod">
          <ac:chgData name="Andy Florence" userId="7eb9fb85-bc1b-42a2-a419-9d6bd11d8ae7" providerId="ADAL" clId="{FA4C17CF-11A3-42C3-A4B1-DA70262FA5A3}" dt="2026-02-12T17:59:25.280" v="5371" actId="478"/>
          <ac:spMkLst>
            <pc:docMk/>
            <pc:sldMk cId="952081043" sldId="342"/>
            <ac:spMk id="3" creationId="{1F127077-DA15-42E6-0B79-EB4B6F926185}"/>
          </ac:spMkLst>
        </pc:spChg>
        <pc:spChg chg="del">
          <ac:chgData name="Andy Florence" userId="7eb9fb85-bc1b-42a2-a419-9d6bd11d8ae7" providerId="ADAL" clId="{FA4C17CF-11A3-42C3-A4B1-DA70262FA5A3}" dt="2026-02-12T17:58:34.950" v="5367" actId="478"/>
          <ac:spMkLst>
            <pc:docMk/>
            <pc:sldMk cId="952081043" sldId="342"/>
            <ac:spMk id="4" creationId="{233CCA94-500F-88E4-BF5F-942E3DE6AFCA}"/>
          </ac:spMkLst>
        </pc:spChg>
        <pc:spChg chg="mod">
          <ac:chgData name="Andy Florence" userId="7eb9fb85-bc1b-42a2-a419-9d6bd11d8ae7" providerId="ADAL" clId="{FA4C17CF-11A3-42C3-A4B1-DA70262FA5A3}" dt="2026-02-12T18:07:46.392" v="5474" actId="20577"/>
          <ac:spMkLst>
            <pc:docMk/>
            <pc:sldMk cId="952081043" sldId="342"/>
            <ac:spMk id="6" creationId="{34FB2E35-E2B0-7342-3C27-E0D42F5D0C3F}"/>
          </ac:spMkLst>
        </pc:spChg>
        <pc:spChg chg="add del mod">
          <ac:chgData name="Andy Florence" userId="7eb9fb85-bc1b-42a2-a419-9d6bd11d8ae7" providerId="ADAL" clId="{FA4C17CF-11A3-42C3-A4B1-DA70262FA5A3}" dt="2026-02-12T18:00:34.657" v="5382" actId="478"/>
          <ac:spMkLst>
            <pc:docMk/>
            <pc:sldMk cId="952081043" sldId="342"/>
            <ac:spMk id="8" creationId="{EE12D959-44B0-D848-2436-0EB8344C46E7}"/>
          </ac:spMkLst>
        </pc:spChg>
        <pc:spChg chg="del">
          <ac:chgData name="Andy Florence" userId="7eb9fb85-bc1b-42a2-a419-9d6bd11d8ae7" providerId="ADAL" clId="{FA4C17CF-11A3-42C3-A4B1-DA70262FA5A3}" dt="2026-02-12T17:58:38.393" v="5368" actId="478"/>
          <ac:spMkLst>
            <pc:docMk/>
            <pc:sldMk cId="952081043" sldId="342"/>
            <ac:spMk id="9" creationId="{BAFCAB73-3FDD-CC7B-8B57-6EA93DEFCF6C}"/>
          </ac:spMkLst>
        </pc:spChg>
        <pc:spChg chg="add mod">
          <ac:chgData name="Andy Florence" userId="7eb9fb85-bc1b-42a2-a419-9d6bd11d8ae7" providerId="ADAL" clId="{FA4C17CF-11A3-42C3-A4B1-DA70262FA5A3}" dt="2026-02-12T18:00:48.204" v="5388"/>
          <ac:spMkLst>
            <pc:docMk/>
            <pc:sldMk cId="952081043" sldId="342"/>
            <ac:spMk id="12" creationId="{1B01B286-C873-9A1A-A93D-1320A6FBD9B5}"/>
          </ac:spMkLst>
        </pc:spChg>
        <pc:spChg chg="add del">
          <ac:chgData name="Andy Florence" userId="7eb9fb85-bc1b-42a2-a419-9d6bd11d8ae7" providerId="ADAL" clId="{FA4C17CF-11A3-42C3-A4B1-DA70262FA5A3}" dt="2026-02-12T18:00:52.505" v="5391" actId="22"/>
          <ac:spMkLst>
            <pc:docMk/>
            <pc:sldMk cId="952081043" sldId="342"/>
            <ac:spMk id="14" creationId="{C98F8DBB-27A4-DA88-89A3-D816426AF23F}"/>
          </ac:spMkLst>
        </pc:spChg>
        <pc:spChg chg="add del mod">
          <ac:chgData name="Andy Florence" userId="7eb9fb85-bc1b-42a2-a419-9d6bd11d8ae7" providerId="ADAL" clId="{FA4C17CF-11A3-42C3-A4B1-DA70262FA5A3}" dt="2026-02-12T18:01:12.724" v="5395" actId="21"/>
          <ac:spMkLst>
            <pc:docMk/>
            <pc:sldMk cId="952081043" sldId="342"/>
            <ac:spMk id="16" creationId="{542A1F5C-10B8-C11E-E59B-B0D659605C73}"/>
          </ac:spMkLst>
        </pc:spChg>
        <pc:spChg chg="add mod">
          <ac:chgData name="Andy Florence" userId="7eb9fb85-bc1b-42a2-a419-9d6bd11d8ae7" providerId="ADAL" clId="{FA4C17CF-11A3-42C3-A4B1-DA70262FA5A3}" dt="2026-02-12T18:06:00.076" v="5435" actId="1076"/>
          <ac:spMkLst>
            <pc:docMk/>
            <pc:sldMk cId="952081043" sldId="342"/>
            <ac:spMk id="19" creationId="{7D3130E1-6B78-80ED-11CA-B94C51A86C06}"/>
          </ac:spMkLst>
        </pc:spChg>
        <pc:graphicFrameChg chg="add mod">
          <ac:chgData name="Andy Florence" userId="7eb9fb85-bc1b-42a2-a419-9d6bd11d8ae7" providerId="ADAL" clId="{FA4C17CF-11A3-42C3-A4B1-DA70262FA5A3}" dt="2026-02-12T18:00:44.283" v="5387"/>
          <ac:graphicFrameMkLst>
            <pc:docMk/>
            <pc:sldMk cId="952081043" sldId="342"/>
            <ac:graphicFrameMk id="11" creationId="{E8765E1C-47BF-6649-FAB6-BEDAD4414C49}"/>
          </ac:graphicFrameMkLst>
        </pc:graphicFrameChg>
        <pc:graphicFrameChg chg="add del mod modGraphic">
          <ac:chgData name="Andy Florence" userId="7eb9fb85-bc1b-42a2-a419-9d6bd11d8ae7" providerId="ADAL" clId="{FA4C17CF-11A3-42C3-A4B1-DA70262FA5A3}" dt="2026-02-12T18:02:16.307" v="5403" actId="478"/>
          <ac:graphicFrameMkLst>
            <pc:docMk/>
            <pc:sldMk cId="952081043" sldId="342"/>
            <ac:graphicFrameMk id="15" creationId="{15BAEAA5-4ADB-0245-0F2B-E292C858DEB1}"/>
          </ac:graphicFrameMkLst>
        </pc:graphicFrameChg>
        <pc:graphicFrameChg chg="add mod modGraphic">
          <ac:chgData name="Andy Florence" userId="7eb9fb85-bc1b-42a2-a419-9d6bd11d8ae7" providerId="ADAL" clId="{FA4C17CF-11A3-42C3-A4B1-DA70262FA5A3}" dt="2026-02-12T18:07:06.967" v="5443" actId="1076"/>
          <ac:graphicFrameMkLst>
            <pc:docMk/>
            <pc:sldMk cId="952081043" sldId="342"/>
            <ac:graphicFrameMk id="17" creationId="{058E0213-1B52-0BD5-9510-CE5064FDD6C3}"/>
          </ac:graphicFrameMkLst>
        </pc:graphicFrameChg>
        <pc:picChg chg="del mod">
          <ac:chgData name="Andy Florence" userId="7eb9fb85-bc1b-42a2-a419-9d6bd11d8ae7" providerId="ADAL" clId="{FA4C17CF-11A3-42C3-A4B1-DA70262FA5A3}" dt="2026-02-12T18:03:05.464" v="5410" actId="478"/>
          <ac:picMkLst>
            <pc:docMk/>
            <pc:sldMk cId="952081043" sldId="342"/>
            <ac:picMk id="10" creationId="{801CE3F8-17A6-5EE0-FBD6-8B253F8E25D2}"/>
          </ac:picMkLst>
        </pc:picChg>
      </pc:sldChg>
      <pc:sldChg chg="addSp delSp modSp add mod">
        <pc:chgData name="Andy Florence" userId="7eb9fb85-bc1b-42a2-a419-9d6bd11d8ae7" providerId="ADAL" clId="{FA4C17CF-11A3-42C3-A4B1-DA70262FA5A3}" dt="2026-02-12T18:52:56.163" v="5856" actId="14100"/>
        <pc:sldMkLst>
          <pc:docMk/>
          <pc:sldMk cId="2521457075" sldId="343"/>
        </pc:sldMkLst>
        <pc:spChg chg="mod">
          <ac:chgData name="Andy Florence" userId="7eb9fb85-bc1b-42a2-a419-9d6bd11d8ae7" providerId="ADAL" clId="{FA4C17CF-11A3-42C3-A4B1-DA70262FA5A3}" dt="2026-02-12T18:50:15.350" v="5826" actId="20577"/>
          <ac:spMkLst>
            <pc:docMk/>
            <pc:sldMk cId="2521457075" sldId="343"/>
            <ac:spMk id="2" creationId="{B6B8310E-28CC-0C35-DA8F-6601997D8D8D}"/>
          </ac:spMkLst>
        </pc:spChg>
        <pc:spChg chg="del">
          <ac:chgData name="Andy Florence" userId="7eb9fb85-bc1b-42a2-a419-9d6bd11d8ae7" providerId="ADAL" clId="{FA4C17CF-11A3-42C3-A4B1-DA70262FA5A3}" dt="2026-02-12T18:39:53.648" v="5694" actId="478"/>
          <ac:spMkLst>
            <pc:docMk/>
            <pc:sldMk cId="2521457075" sldId="343"/>
            <ac:spMk id="3" creationId="{D0F457BE-CCC1-A00C-43FA-1FA53958F353}"/>
          </ac:spMkLst>
        </pc:spChg>
        <pc:spChg chg="add">
          <ac:chgData name="Andy Florence" userId="7eb9fb85-bc1b-42a2-a419-9d6bd11d8ae7" providerId="ADAL" clId="{FA4C17CF-11A3-42C3-A4B1-DA70262FA5A3}" dt="2026-02-12T18:40:03.511" v="5712"/>
          <ac:spMkLst>
            <pc:docMk/>
            <pc:sldMk cId="2521457075" sldId="343"/>
            <ac:spMk id="4" creationId="{A217CBA0-E1DE-EEA5-466D-7C7405BC2CEE}"/>
          </ac:spMkLst>
        </pc:spChg>
        <pc:spChg chg="add">
          <ac:chgData name="Andy Florence" userId="7eb9fb85-bc1b-42a2-a419-9d6bd11d8ae7" providerId="ADAL" clId="{FA4C17CF-11A3-42C3-A4B1-DA70262FA5A3}" dt="2026-02-12T18:40:03.511" v="5712"/>
          <ac:spMkLst>
            <pc:docMk/>
            <pc:sldMk cId="2521457075" sldId="343"/>
            <ac:spMk id="5" creationId="{411495AF-2017-D384-B54C-E617D19F024C}"/>
          </ac:spMkLst>
        </pc:spChg>
        <pc:spChg chg="add">
          <ac:chgData name="Andy Florence" userId="7eb9fb85-bc1b-42a2-a419-9d6bd11d8ae7" providerId="ADAL" clId="{FA4C17CF-11A3-42C3-A4B1-DA70262FA5A3}" dt="2026-02-12T18:40:03.511" v="5712"/>
          <ac:spMkLst>
            <pc:docMk/>
            <pc:sldMk cId="2521457075" sldId="343"/>
            <ac:spMk id="7" creationId="{01C53EAA-F3C0-B4BD-4E8C-51AB942E2764}"/>
          </ac:spMkLst>
        </pc:spChg>
        <pc:spChg chg="add del mod">
          <ac:chgData name="Andy Florence" userId="7eb9fb85-bc1b-42a2-a419-9d6bd11d8ae7" providerId="ADAL" clId="{FA4C17CF-11A3-42C3-A4B1-DA70262FA5A3}" dt="2026-02-12T18:48:45.706" v="5785" actId="478"/>
          <ac:spMkLst>
            <pc:docMk/>
            <pc:sldMk cId="2521457075" sldId="343"/>
            <ac:spMk id="10" creationId="{9BC9DF8B-8F30-3CE3-27B6-26EE5E3CFAA2}"/>
          </ac:spMkLst>
        </pc:spChg>
        <pc:spChg chg="add">
          <ac:chgData name="Andy Florence" userId="7eb9fb85-bc1b-42a2-a419-9d6bd11d8ae7" providerId="ADAL" clId="{FA4C17CF-11A3-42C3-A4B1-DA70262FA5A3}" dt="2026-02-12T18:48:32.144" v="5781"/>
          <ac:spMkLst>
            <pc:docMk/>
            <pc:sldMk cId="2521457075" sldId="343"/>
            <ac:spMk id="20" creationId="{E13FF692-56C5-E105-B024-8A731E0499F4}"/>
          </ac:spMkLst>
        </pc:spChg>
        <pc:spChg chg="add mod">
          <ac:chgData name="Andy Florence" userId="7eb9fb85-bc1b-42a2-a419-9d6bd11d8ae7" providerId="ADAL" clId="{FA4C17CF-11A3-42C3-A4B1-DA70262FA5A3}" dt="2026-02-12T18:52:52.558" v="5855" actId="113"/>
          <ac:spMkLst>
            <pc:docMk/>
            <pc:sldMk cId="2521457075" sldId="343"/>
            <ac:spMk id="22" creationId="{4B7AE2BB-D121-5D8A-3B11-F0D9EE722FC5}"/>
          </ac:spMkLst>
        </pc:spChg>
        <pc:picChg chg="del">
          <ac:chgData name="Andy Florence" userId="7eb9fb85-bc1b-42a2-a419-9d6bd11d8ae7" providerId="ADAL" clId="{FA4C17CF-11A3-42C3-A4B1-DA70262FA5A3}" dt="2026-02-12T18:40:01.264" v="5711" actId="478"/>
          <ac:picMkLst>
            <pc:docMk/>
            <pc:sldMk cId="2521457075" sldId="343"/>
            <ac:picMk id="8" creationId="{722C1C7C-6012-A380-A7AF-00D01B5A08DC}"/>
          </ac:picMkLst>
        </pc:picChg>
        <pc:picChg chg="add del mod">
          <ac:chgData name="Andy Florence" userId="7eb9fb85-bc1b-42a2-a419-9d6bd11d8ae7" providerId="ADAL" clId="{FA4C17CF-11A3-42C3-A4B1-DA70262FA5A3}" dt="2026-02-12T18:43:19.559" v="5748" actId="478"/>
          <ac:picMkLst>
            <pc:docMk/>
            <pc:sldMk cId="2521457075" sldId="343"/>
            <ac:picMk id="11" creationId="{A0DF83BA-532F-B99C-242E-0FA92F6914A8}"/>
          </ac:picMkLst>
        </pc:picChg>
        <pc:picChg chg="add del mod">
          <ac:chgData name="Andy Florence" userId="7eb9fb85-bc1b-42a2-a419-9d6bd11d8ae7" providerId="ADAL" clId="{FA4C17CF-11A3-42C3-A4B1-DA70262FA5A3}" dt="2026-02-12T18:43:19.559" v="5748" actId="478"/>
          <ac:picMkLst>
            <pc:docMk/>
            <pc:sldMk cId="2521457075" sldId="343"/>
            <ac:picMk id="12" creationId="{4E385A13-E81C-2BBA-E5AA-1958C228269A}"/>
          </ac:picMkLst>
        </pc:picChg>
        <pc:picChg chg="add del mod">
          <ac:chgData name="Andy Florence" userId="7eb9fb85-bc1b-42a2-a419-9d6bd11d8ae7" providerId="ADAL" clId="{FA4C17CF-11A3-42C3-A4B1-DA70262FA5A3}" dt="2026-02-12T18:43:19.559" v="5748" actId="478"/>
          <ac:picMkLst>
            <pc:docMk/>
            <pc:sldMk cId="2521457075" sldId="343"/>
            <ac:picMk id="13" creationId="{B0430577-2838-632F-67A5-BE8ACADA92AE}"/>
          </ac:picMkLst>
        </pc:picChg>
        <pc:picChg chg="add del mod">
          <ac:chgData name="Andy Florence" userId="7eb9fb85-bc1b-42a2-a419-9d6bd11d8ae7" providerId="ADAL" clId="{FA4C17CF-11A3-42C3-A4B1-DA70262FA5A3}" dt="2026-02-12T18:43:19.559" v="5748" actId="478"/>
          <ac:picMkLst>
            <pc:docMk/>
            <pc:sldMk cId="2521457075" sldId="343"/>
            <ac:picMk id="14" creationId="{D92104D3-63D5-F330-9F13-AA0FC1C05123}"/>
          </ac:picMkLst>
        </pc:picChg>
        <pc:picChg chg="add del mod">
          <ac:chgData name="Andy Florence" userId="7eb9fb85-bc1b-42a2-a419-9d6bd11d8ae7" providerId="ADAL" clId="{FA4C17CF-11A3-42C3-A4B1-DA70262FA5A3}" dt="2026-02-12T18:43:19.559" v="5748" actId="478"/>
          <ac:picMkLst>
            <pc:docMk/>
            <pc:sldMk cId="2521457075" sldId="343"/>
            <ac:picMk id="15" creationId="{D1A9A349-520F-EA38-8607-90B829189661}"/>
          </ac:picMkLst>
        </pc:picChg>
        <pc:picChg chg="add del mod">
          <ac:chgData name="Andy Florence" userId="7eb9fb85-bc1b-42a2-a419-9d6bd11d8ae7" providerId="ADAL" clId="{FA4C17CF-11A3-42C3-A4B1-DA70262FA5A3}" dt="2026-02-12T18:43:19.559" v="5748" actId="478"/>
          <ac:picMkLst>
            <pc:docMk/>
            <pc:sldMk cId="2521457075" sldId="343"/>
            <ac:picMk id="16" creationId="{8D592099-C627-730E-B432-9DA2358BF2C1}"/>
          </ac:picMkLst>
        </pc:picChg>
        <pc:picChg chg="add del mod">
          <ac:chgData name="Andy Florence" userId="7eb9fb85-bc1b-42a2-a419-9d6bd11d8ae7" providerId="ADAL" clId="{FA4C17CF-11A3-42C3-A4B1-DA70262FA5A3}" dt="2026-02-12T18:43:19.559" v="5748" actId="478"/>
          <ac:picMkLst>
            <pc:docMk/>
            <pc:sldMk cId="2521457075" sldId="343"/>
            <ac:picMk id="17" creationId="{BCB9AE3F-6AFA-9238-84C3-558FC1E47DC4}"/>
          </ac:picMkLst>
        </pc:picChg>
        <pc:picChg chg="add del mod">
          <ac:chgData name="Andy Florence" userId="7eb9fb85-bc1b-42a2-a419-9d6bd11d8ae7" providerId="ADAL" clId="{FA4C17CF-11A3-42C3-A4B1-DA70262FA5A3}" dt="2026-02-12T18:43:19.559" v="5748" actId="478"/>
          <ac:picMkLst>
            <pc:docMk/>
            <pc:sldMk cId="2521457075" sldId="343"/>
            <ac:picMk id="18" creationId="{66ABE144-95FE-7884-568A-761ECE6B9C41}"/>
          </ac:picMkLst>
        </pc:picChg>
        <pc:picChg chg="add mod">
          <ac:chgData name="Andy Florence" userId="7eb9fb85-bc1b-42a2-a419-9d6bd11d8ae7" providerId="ADAL" clId="{FA4C17CF-11A3-42C3-A4B1-DA70262FA5A3}" dt="2026-02-12T18:52:56.163" v="5856" actId="14100"/>
          <ac:picMkLst>
            <pc:docMk/>
            <pc:sldMk cId="2521457075" sldId="343"/>
            <ac:picMk id="19" creationId="{2BA7DE6C-9585-DB15-6AC4-CE141846F049}"/>
          </ac:picMkLst>
        </pc:picChg>
      </pc:sldChg>
      <pc:sldChg chg="new del">
        <pc:chgData name="Andy Florence" userId="7eb9fb85-bc1b-42a2-a419-9d6bd11d8ae7" providerId="ADAL" clId="{FA4C17CF-11A3-42C3-A4B1-DA70262FA5A3}" dt="2026-02-12T18:39:45.045" v="5692" actId="47"/>
        <pc:sldMkLst>
          <pc:docMk/>
          <pc:sldMk cId="4077764945" sldId="343"/>
        </pc:sldMkLst>
      </pc:sldChg>
      <pc:sldMasterChg chg="modSldLayout">
        <pc:chgData name="Andy Florence" userId="7eb9fb85-bc1b-42a2-a419-9d6bd11d8ae7" providerId="ADAL" clId="{FA4C17CF-11A3-42C3-A4B1-DA70262FA5A3}" dt="2026-02-11T16:43:08.153" v="1467" actId="1076"/>
        <pc:sldMasterMkLst>
          <pc:docMk/>
          <pc:sldMasterMk cId="1270442930" sldId="2147483660"/>
        </pc:sldMasterMkLst>
        <pc:sldLayoutChg chg="modSp mod">
          <pc:chgData name="Andy Florence" userId="7eb9fb85-bc1b-42a2-a419-9d6bd11d8ae7" providerId="ADAL" clId="{FA4C17CF-11A3-42C3-A4B1-DA70262FA5A3}" dt="2026-02-11T16:43:08.153" v="1467" actId="1076"/>
          <pc:sldLayoutMkLst>
            <pc:docMk/>
            <pc:sldMasterMk cId="1270442930" sldId="2147483660"/>
            <pc:sldLayoutMk cId="3736152338" sldId="2147483661"/>
          </pc:sldLayoutMkLst>
          <pc:spChg chg="mod">
            <ac:chgData name="Andy Florence" userId="7eb9fb85-bc1b-42a2-a419-9d6bd11d8ae7" providerId="ADAL" clId="{FA4C17CF-11A3-42C3-A4B1-DA70262FA5A3}" dt="2026-02-11T16:43:08.153" v="1467" actId="1076"/>
            <ac:spMkLst>
              <pc:docMk/>
              <pc:sldMasterMk cId="1270442930" sldId="2147483660"/>
              <pc:sldLayoutMk cId="3736152338" sldId="2147483661"/>
              <ac:spMk id="9" creationId="{00000000-0000-0000-0000-00000000000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8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8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30T05:40:55.09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/>
              <a:t> 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80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ED91E-1284-AB51-7311-3A7F047E9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7A78E-2A81-C294-7C4B-420C43AD90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216F2-631A-4AC7-F1A3-87450489D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80B70-F6F9-7690-F60D-52B5B8B9F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55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B09DF-7445-8B4D-8EAD-9CC4955A6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C63BC-2BB5-2E89-292E-F0656CE57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004257-B969-3322-6AF7-8F13962DB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6220-DFFD-A11D-B4B8-17C00D1AC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3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3E8B7-93C8-3444-6518-963B63AF0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B68C3-5414-F2AF-59A0-3A8B0E3101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203FA-E715-37C3-7A8E-8BF0B87CC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C4D20-0D03-0B03-1C47-D0500AB171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0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BA75C-8FB0-5C2F-CCC9-A0EB1313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398BBF-1EB0-F28E-3BF1-D3EBF016B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8B9C4-8675-0937-70B1-8B98F4A3B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A2F30-56AC-5E2C-9D34-96475188FF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5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409F-B325-8123-DAB9-13243FB95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66BEE-244C-7A6C-3A9D-3E4B6F33A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5B03-61A3-2E45-87B6-FB267045B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3612E-A373-3FC9-7384-AC39D03F4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2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1F9B-9033-7082-5CCC-B1BBBDF13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2ACB2-BD18-2507-3DA3-8853EC49A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A0165-DA47-4A94-6787-F7B93B076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8B128-0D4F-4421-9368-FD01F31F3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57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A3BA1-C18C-22A6-106B-39232B75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58B48E-AF58-4198-9715-827297C00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3E85F-0C23-766E-434C-1C2915F4D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177F0-21DD-4DEB-8859-2CC0D2ED3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59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2C4EA-188A-E168-3EA6-FE70E94E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78967D-8C5A-680D-A343-F576E0FA9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3AAD01-999D-79A8-44A9-D9E0BD4B2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C96E4-B474-06FE-5329-62DE7443B0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32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7660C-150B-D1E9-5FBF-BC040AA05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52E743-4164-09B3-5874-700DF4643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99FA6D-6F7F-6E07-FB23-5193789D1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E06F-7307-6ED5-C6EB-F3BA5CF58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9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873" y="1168401"/>
            <a:ext cx="10964254" cy="2387600"/>
          </a:xfrm>
          <a:solidFill>
            <a:schemeClr val="bg2"/>
          </a:solidFill>
        </p:spPr>
        <p:txBody>
          <a:bodyPr anchor="b">
            <a:normAutofit/>
          </a:bodyPr>
          <a:lstStyle>
            <a:lvl1pPr algn="ctr">
              <a:defRPr sz="4800" b="0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273" y="3731247"/>
            <a:ext cx="913545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525252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6372101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solidFill>
                  <a:srgbClr val="000000"/>
                </a:solidFill>
                <a:latin typeface="Helv"/>
              </a:rPr>
              <a:t>© IBM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5BAB42-A6B6-D2DB-EC91-721CA287B900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9DAF80D-4D83-4EA4-3B9A-B4DEAA21CF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11" name="Graphic 10" hidden="1">
              <a:extLst>
                <a:ext uri="{FF2B5EF4-FFF2-40B4-BE49-F238E27FC236}">
                  <a16:creationId xmlns:a16="http://schemas.microsoft.com/office/drawing/2014/main" id="{AA1B3EED-0A38-9B4D-C031-B7CFB1F16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12" name="Graphic 11" hidden="1">
              <a:extLst>
                <a:ext uri="{FF2B5EF4-FFF2-40B4-BE49-F238E27FC236}">
                  <a16:creationId xmlns:a16="http://schemas.microsoft.com/office/drawing/2014/main" id="{D8BA40FF-052F-CEA2-8570-24062BFE0A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13" name="Graphic 12" hidden="1">
              <a:extLst>
                <a:ext uri="{FF2B5EF4-FFF2-40B4-BE49-F238E27FC236}">
                  <a16:creationId xmlns:a16="http://schemas.microsoft.com/office/drawing/2014/main" id="{10305589-4F05-9658-71A7-2F6E7BFE9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EEFE9B80-1CD0-9614-4D99-C0FA5B74A8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2525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199"/>
            <a:ext cx="107442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262626"/>
                </a:solidFill>
              </a:defRPr>
            </a:lvl4pPr>
            <a:lvl5pPr>
              <a:defRPr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525252"/>
                </a:solidFill>
                <a:latin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2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  <a:lvl2pPr>
              <a:defRPr>
                <a:solidFill>
                  <a:srgbClr val="262626"/>
                </a:solidFill>
              </a:defRPr>
            </a:lvl2pPr>
            <a:lvl3pPr>
              <a:defRPr>
                <a:solidFill>
                  <a:srgbClr val="262626"/>
                </a:solidFill>
              </a:defRPr>
            </a:lvl3pPr>
            <a:lvl4pPr>
              <a:defRPr>
                <a:solidFill>
                  <a:srgbClr val="525252"/>
                </a:solidFill>
              </a:defRPr>
            </a:lvl4pPr>
            <a:lvl5pPr>
              <a:defRPr>
                <a:solidFill>
                  <a:srgbClr val="5252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  <a:ln>
            <a:solidFill>
              <a:srgbClr val="6C4D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05161552-D656-B925-AB2F-4CA5F6FE7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155000"/>
                    </a14:imgEffect>
                    <a14:imgEffect>
                      <a14:brightnessContrast contrast="-77000"/>
                    </a14:imgEffect>
                  </a14:imgLayer>
                </a14:imgProps>
              </a:ext>
            </a:extLst>
          </a:blip>
          <a:srcRect l="-1923" r="70315"/>
          <a:stretch/>
        </p:blipFill>
        <p:spPr>
          <a:xfrm>
            <a:off x="3345127" y="1418811"/>
            <a:ext cx="5501746" cy="48261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377BDD-6725-68B2-639C-E47C9B4601F2}"/>
              </a:ext>
            </a:extLst>
          </p:cNvPr>
          <p:cNvSpPr/>
          <p:nvPr userDrawn="1"/>
        </p:nvSpPr>
        <p:spPr>
          <a:xfrm>
            <a:off x="12625444" y="2728308"/>
            <a:ext cx="1235879" cy="1235878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771CE0-19C9-5FCF-1B71-ACF36DEE6664}"/>
              </a:ext>
            </a:extLst>
          </p:cNvPr>
          <p:cNvSpPr/>
          <p:nvPr userDrawn="1"/>
        </p:nvSpPr>
        <p:spPr>
          <a:xfrm>
            <a:off x="18071881" y="2728308"/>
            <a:ext cx="1235879" cy="1235878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A3F44-3AAC-9557-E214-F323108F6B65}"/>
              </a:ext>
            </a:extLst>
          </p:cNvPr>
          <p:cNvSpPr/>
          <p:nvPr userDrawn="1"/>
        </p:nvSpPr>
        <p:spPr>
          <a:xfrm>
            <a:off x="14440923" y="2728308"/>
            <a:ext cx="1235879" cy="1235878"/>
          </a:xfrm>
          <a:prstGeom prst="rect">
            <a:avLst/>
          </a:prstGeom>
          <a:solidFill>
            <a:srgbClr val="FF7EB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#FF7EB6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EA0613-E945-E437-C733-F9F008F63B76}"/>
              </a:ext>
            </a:extLst>
          </p:cNvPr>
          <p:cNvSpPr/>
          <p:nvPr userDrawn="1"/>
        </p:nvSpPr>
        <p:spPr>
          <a:xfrm>
            <a:off x="16256402" y="2728308"/>
            <a:ext cx="1235879" cy="1235878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C5687-C25A-A73E-5192-674F560F89FA}"/>
              </a:ext>
            </a:extLst>
          </p:cNvPr>
          <p:cNvSpPr txBox="1"/>
          <p:nvPr userDrawn="1"/>
        </p:nvSpPr>
        <p:spPr>
          <a:xfrm>
            <a:off x="12602453" y="3912427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F4021-33FE-506B-3C0D-688FEF669647}"/>
              </a:ext>
            </a:extLst>
          </p:cNvPr>
          <p:cNvSpPr txBox="1"/>
          <p:nvPr userDrawn="1"/>
        </p:nvSpPr>
        <p:spPr>
          <a:xfrm>
            <a:off x="14334144" y="3912427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B112C-C780-5B47-83AA-D580E668C866}"/>
              </a:ext>
            </a:extLst>
          </p:cNvPr>
          <p:cNvSpPr txBox="1"/>
          <p:nvPr userDrawn="1"/>
        </p:nvSpPr>
        <p:spPr>
          <a:xfrm>
            <a:off x="16404771" y="3912427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2FC597-9201-21C6-383D-67750826F14D}"/>
              </a:ext>
            </a:extLst>
          </p:cNvPr>
          <p:cNvSpPr txBox="1"/>
          <p:nvPr userDrawn="1"/>
        </p:nvSpPr>
        <p:spPr>
          <a:xfrm>
            <a:off x="18206642" y="3912427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40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4A6D56-917B-72D3-81F7-A59A36FC4198}"/>
              </a:ext>
            </a:extLst>
          </p:cNvPr>
          <p:cNvSpPr/>
          <p:nvPr userDrawn="1"/>
        </p:nvSpPr>
        <p:spPr>
          <a:xfrm>
            <a:off x="12625444" y="4418033"/>
            <a:ext cx="1235879" cy="1235878"/>
          </a:xfrm>
          <a:prstGeom prst="rect">
            <a:avLst/>
          </a:prstGeom>
          <a:solidFill>
            <a:srgbClr val="8A3FFC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#8A3FFC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512372-0859-45E3-8DD7-AE730B4AFD19}"/>
              </a:ext>
            </a:extLst>
          </p:cNvPr>
          <p:cNvSpPr/>
          <p:nvPr userDrawn="1"/>
        </p:nvSpPr>
        <p:spPr>
          <a:xfrm>
            <a:off x="18071881" y="4418033"/>
            <a:ext cx="1235879" cy="1235878"/>
          </a:xfrm>
          <a:prstGeom prst="rect">
            <a:avLst/>
          </a:prstGeom>
          <a:solidFill>
            <a:srgbClr val="0072C3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#0072C3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197D57-5F46-DB39-F81D-9205CC53189F}"/>
              </a:ext>
            </a:extLst>
          </p:cNvPr>
          <p:cNvSpPr/>
          <p:nvPr userDrawn="1"/>
        </p:nvSpPr>
        <p:spPr>
          <a:xfrm>
            <a:off x="14440923" y="4418033"/>
            <a:ext cx="1235879" cy="1235878"/>
          </a:xfrm>
          <a:prstGeom prst="rect">
            <a:avLst/>
          </a:prstGeom>
          <a:solidFill>
            <a:srgbClr val="D0267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#D02670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0AA9B1-D6E7-98E2-49EF-C98B6F0E7E2F}"/>
              </a:ext>
            </a:extLst>
          </p:cNvPr>
          <p:cNvSpPr/>
          <p:nvPr userDrawn="1"/>
        </p:nvSpPr>
        <p:spPr>
          <a:xfrm>
            <a:off x="16256402" y="4418033"/>
            <a:ext cx="1235879" cy="1235878"/>
          </a:xfrm>
          <a:prstGeom prst="rect">
            <a:avLst/>
          </a:prstGeom>
          <a:solidFill>
            <a:srgbClr val="007D7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#007D79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9DFA7-88D2-04F7-451C-7A2C388B178F}"/>
              </a:ext>
            </a:extLst>
          </p:cNvPr>
          <p:cNvSpPr txBox="1"/>
          <p:nvPr userDrawn="1"/>
        </p:nvSpPr>
        <p:spPr>
          <a:xfrm>
            <a:off x="12602453" y="5602152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C98F8E-1DCD-3647-3613-DFFC7CDFF372}"/>
              </a:ext>
            </a:extLst>
          </p:cNvPr>
          <p:cNvSpPr txBox="1"/>
          <p:nvPr userDrawn="1"/>
        </p:nvSpPr>
        <p:spPr>
          <a:xfrm>
            <a:off x="14334144" y="5602152"/>
            <a:ext cx="144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9F1073-373D-249D-C1F2-A527EB0210C9}"/>
              </a:ext>
            </a:extLst>
          </p:cNvPr>
          <p:cNvSpPr txBox="1"/>
          <p:nvPr userDrawn="1"/>
        </p:nvSpPr>
        <p:spPr>
          <a:xfrm>
            <a:off x="16404771" y="560215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2B31A-8903-A616-B756-B8695FC8F38A}"/>
              </a:ext>
            </a:extLst>
          </p:cNvPr>
          <p:cNvSpPr txBox="1"/>
          <p:nvPr userDrawn="1"/>
        </p:nvSpPr>
        <p:spPr>
          <a:xfrm>
            <a:off x="18206642" y="560215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60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892CDF-E500-AD18-C0DB-5405AF35ADE4}"/>
              </a:ext>
            </a:extLst>
          </p:cNvPr>
          <p:cNvSpPr/>
          <p:nvPr userDrawn="1"/>
        </p:nvSpPr>
        <p:spPr>
          <a:xfrm>
            <a:off x="19512379" y="2712316"/>
            <a:ext cx="1267863" cy="1267862"/>
          </a:xfrm>
          <a:prstGeom prst="rect">
            <a:avLst/>
          </a:prstGeom>
          <a:solidFill>
            <a:srgbClr val="121619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FFFFFF"/>
                </a:solidFill>
                <a:effectLst/>
                <a:latin typeface="IBM Plex Mono" panose="020B0509050203000203" pitchFamily="49" charset="0"/>
              </a:rPr>
              <a:t>000000</a:t>
            </a:r>
            <a:endParaRPr lang="en-US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CF072D-B1FC-4829-B71E-556F57965D46}"/>
              </a:ext>
            </a:extLst>
          </p:cNvPr>
          <p:cNvSpPr/>
          <p:nvPr userDrawn="1"/>
        </p:nvSpPr>
        <p:spPr>
          <a:xfrm>
            <a:off x="19510690" y="4403963"/>
            <a:ext cx="1264019" cy="1264018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Icon</a:t>
            </a:r>
          </a:p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</a:t>
            </a:r>
            <a:r>
              <a:rPr lang="en-US" b="0" i="0" dirty="0">
                <a:solidFill>
                  <a:srgbClr val="262626"/>
                </a:solidFill>
                <a:effectLst/>
                <a:latin typeface="IBM Plex Mono" panose="020B0509050203000203" pitchFamily="49" charset="0"/>
              </a:rPr>
              <a:t>FFFFFF</a:t>
            </a:r>
            <a:endParaRPr lang="en-US" dirty="0">
              <a:solidFill>
                <a:srgbClr val="262626"/>
              </a:solidFill>
              <a:latin typeface="IBM Plex Sans" panose="020B050305020300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8BBA60-CCFF-F95A-ECC9-46204EA2214B}"/>
              </a:ext>
            </a:extLst>
          </p:cNvPr>
          <p:cNvSpPr/>
          <p:nvPr userDrawn="1"/>
        </p:nvSpPr>
        <p:spPr>
          <a:xfrm>
            <a:off x="12625444" y="1072749"/>
            <a:ext cx="1235879" cy="1235878"/>
          </a:xfrm>
          <a:prstGeom prst="rect">
            <a:avLst/>
          </a:prstGeom>
          <a:solidFill>
            <a:srgbClr val="F6F2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#F6F2FF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F05CFF-A449-FBB3-5F13-F7A72C2E43DE}"/>
              </a:ext>
            </a:extLst>
          </p:cNvPr>
          <p:cNvSpPr/>
          <p:nvPr userDrawn="1"/>
        </p:nvSpPr>
        <p:spPr>
          <a:xfrm>
            <a:off x="18071881" y="1072749"/>
            <a:ext cx="1235879" cy="1235878"/>
          </a:xfrm>
          <a:prstGeom prst="rect">
            <a:avLst/>
          </a:prstGeom>
          <a:solidFill>
            <a:srgbClr val="E5F6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#E5F6FF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895BC4-B52A-2D00-62C1-71A44604BBB4}"/>
              </a:ext>
            </a:extLst>
          </p:cNvPr>
          <p:cNvSpPr/>
          <p:nvPr userDrawn="1"/>
        </p:nvSpPr>
        <p:spPr>
          <a:xfrm>
            <a:off x="14440923" y="1072749"/>
            <a:ext cx="1235879" cy="1235878"/>
          </a:xfrm>
          <a:prstGeom prst="rect">
            <a:avLst/>
          </a:prstGeom>
          <a:solidFill>
            <a:srgbClr val="FFF0F7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#FFF0F7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B5B6C5-97CB-45FD-FDEC-1F5C2A0BDC3E}"/>
              </a:ext>
            </a:extLst>
          </p:cNvPr>
          <p:cNvSpPr/>
          <p:nvPr userDrawn="1"/>
        </p:nvSpPr>
        <p:spPr>
          <a:xfrm>
            <a:off x="16256402" y="1072749"/>
            <a:ext cx="1235879" cy="1235878"/>
          </a:xfrm>
          <a:prstGeom prst="rect">
            <a:avLst/>
          </a:prstGeom>
          <a:solidFill>
            <a:srgbClr val="D9FBFB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62626"/>
                </a:solidFill>
                <a:latin typeface="IBM Plex Sans" panose="020B0503050203000203" pitchFamily="34" charset="0"/>
              </a:rPr>
              <a:t>#D9FBFB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DCC439-D448-E0FC-26EF-94C7A8B8D0DB}"/>
              </a:ext>
            </a:extLst>
          </p:cNvPr>
          <p:cNvSpPr txBox="1"/>
          <p:nvPr userDrawn="1"/>
        </p:nvSpPr>
        <p:spPr>
          <a:xfrm>
            <a:off x="12602453" y="2256868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Purple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4B7B48-2E66-50BA-96FE-D24C4E60BFD7}"/>
              </a:ext>
            </a:extLst>
          </p:cNvPr>
          <p:cNvSpPr txBox="1"/>
          <p:nvPr userDrawn="1"/>
        </p:nvSpPr>
        <p:spPr>
          <a:xfrm>
            <a:off x="14334144" y="2256868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Magenta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C767BF-EB72-86A2-DBA6-0D26C6C02894}"/>
              </a:ext>
            </a:extLst>
          </p:cNvPr>
          <p:cNvSpPr txBox="1"/>
          <p:nvPr userDrawn="1"/>
        </p:nvSpPr>
        <p:spPr>
          <a:xfrm>
            <a:off x="16404771" y="2256868"/>
            <a:ext cx="96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Teal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EDF829-6CB0-F03B-E025-85D510B4DC26}"/>
              </a:ext>
            </a:extLst>
          </p:cNvPr>
          <p:cNvSpPr txBox="1"/>
          <p:nvPr userDrawn="1"/>
        </p:nvSpPr>
        <p:spPr>
          <a:xfrm>
            <a:off x="18206642" y="2256868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Cyan</a:t>
            </a:r>
            <a:r>
              <a:rPr lang="en-US" b="1" i="0" dirty="0">
                <a:solidFill>
                  <a:srgbClr val="FFFFFF"/>
                </a:solidFill>
                <a:effectLst/>
              </a:rPr>
              <a:t> 10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F97BF5-A64D-02F2-4B04-BC95CE39DF3F}"/>
              </a:ext>
            </a:extLst>
          </p:cNvPr>
          <p:cNvSpPr/>
          <p:nvPr userDrawn="1"/>
        </p:nvSpPr>
        <p:spPr>
          <a:xfrm>
            <a:off x="16222135" y="-2341897"/>
            <a:ext cx="1267863" cy="1267862"/>
          </a:xfrm>
          <a:prstGeom prst="rect">
            <a:avLst/>
          </a:prstGeom>
          <a:solidFill>
            <a:srgbClr val="C1C7CD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#C1C7CD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3738F9B-27C5-3C49-8FD7-0731EE9AC3BF}"/>
              </a:ext>
            </a:extLst>
          </p:cNvPr>
          <p:cNvSpPr/>
          <p:nvPr userDrawn="1"/>
        </p:nvSpPr>
        <p:spPr>
          <a:xfrm>
            <a:off x="16222135" y="-801901"/>
            <a:ext cx="1267863" cy="1267862"/>
          </a:xfrm>
          <a:prstGeom prst="rect">
            <a:avLst/>
          </a:prstGeom>
          <a:solidFill>
            <a:srgbClr val="F2F4F8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#F2F4F8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194F16-D83C-3057-9151-A884EA8F0931}"/>
              </a:ext>
            </a:extLst>
          </p:cNvPr>
          <p:cNvSpPr/>
          <p:nvPr userDrawn="1"/>
        </p:nvSpPr>
        <p:spPr>
          <a:xfrm>
            <a:off x="14397282" y="-2352139"/>
            <a:ext cx="1267863" cy="1267862"/>
          </a:xfrm>
          <a:prstGeom prst="rect">
            <a:avLst/>
          </a:prstGeom>
          <a:solidFill>
            <a:srgbClr val="BE95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#BE95FF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7A661-0FF9-B849-2771-84AA24CF5EFF}"/>
              </a:ext>
            </a:extLst>
          </p:cNvPr>
          <p:cNvSpPr/>
          <p:nvPr userDrawn="1"/>
        </p:nvSpPr>
        <p:spPr>
          <a:xfrm>
            <a:off x="14397282" y="-812143"/>
            <a:ext cx="1267863" cy="1267862"/>
          </a:xfrm>
          <a:prstGeom prst="rect">
            <a:avLst/>
          </a:prstGeom>
          <a:solidFill>
            <a:srgbClr val="33B1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#33B1FF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4675A9-3F9A-460D-D8D6-C5D9516859D4}"/>
              </a:ext>
            </a:extLst>
          </p:cNvPr>
          <p:cNvSpPr/>
          <p:nvPr userDrawn="1"/>
        </p:nvSpPr>
        <p:spPr>
          <a:xfrm>
            <a:off x="12572429" y="-2309174"/>
            <a:ext cx="1267863" cy="1267862"/>
          </a:xfrm>
          <a:prstGeom prst="rect">
            <a:avLst/>
          </a:prstGeom>
          <a:solidFill>
            <a:srgbClr val="08BDBA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#08BDBA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8C7787-7D0E-ED5D-DB99-53C4B52AA8F2}"/>
              </a:ext>
            </a:extLst>
          </p:cNvPr>
          <p:cNvSpPr/>
          <p:nvPr userDrawn="1"/>
        </p:nvSpPr>
        <p:spPr>
          <a:xfrm>
            <a:off x="12572429" y="-769178"/>
            <a:ext cx="1267863" cy="1267862"/>
          </a:xfrm>
          <a:prstGeom prst="rect">
            <a:avLst/>
          </a:prstGeom>
          <a:solidFill>
            <a:srgbClr val="78A9FF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Text BG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#78A9FF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0CCBF62-5F94-E366-51BD-6C8DCBF90955}"/>
              </a:ext>
            </a:extLst>
          </p:cNvPr>
          <p:cNvSpPr/>
          <p:nvPr userDrawn="1"/>
        </p:nvSpPr>
        <p:spPr>
          <a:xfrm>
            <a:off x="17993876" y="-2309174"/>
            <a:ext cx="1267863" cy="1267862"/>
          </a:xfrm>
          <a:prstGeom prst="rect">
            <a:avLst/>
          </a:prstGeom>
          <a:solidFill>
            <a:srgbClr val="52525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Labels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#525252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880850-0EBA-AD14-E6FD-BB1DC94F3DA5}"/>
              </a:ext>
            </a:extLst>
          </p:cNvPr>
          <p:cNvSpPr/>
          <p:nvPr userDrawn="1"/>
        </p:nvSpPr>
        <p:spPr>
          <a:xfrm>
            <a:off x="17993875" y="-812143"/>
            <a:ext cx="1267863" cy="1267862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Text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IBM Plex Sans" panose="020B0503050203000203" pitchFamily="34" charset="0"/>
              </a:rPr>
              <a:t>#262626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209ACE-A4F7-EAC9-E98F-D141BE77F994}"/>
              </a:ext>
            </a:extLst>
          </p:cNvPr>
          <p:cNvGrpSpPr/>
          <p:nvPr userDrawn="1"/>
        </p:nvGrpSpPr>
        <p:grpSpPr>
          <a:xfrm>
            <a:off x="11094856" y="6244940"/>
            <a:ext cx="1098532" cy="613059"/>
            <a:chOff x="8965342" y="4231217"/>
            <a:chExt cx="1608171" cy="897474"/>
          </a:xfrm>
        </p:grpSpPr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FEE4105-67FB-F40B-E7BD-8C9B80C32F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21121" y="4418033"/>
              <a:ext cx="897474" cy="355817"/>
            </a:xfrm>
            <a:prstGeom prst="rect">
              <a:avLst/>
            </a:prstGeom>
          </p:spPr>
        </p:pic>
        <p:pic>
          <p:nvPicPr>
            <p:cNvPr id="61" name="Graphic 60" hidden="1">
              <a:extLst>
                <a:ext uri="{FF2B5EF4-FFF2-40B4-BE49-F238E27FC236}">
                  <a16:creationId xmlns:a16="http://schemas.microsoft.com/office/drawing/2014/main" id="{9AB2407C-B3E2-DCDD-0692-DD32E3C452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21121" y="4772874"/>
              <a:ext cx="897474" cy="355817"/>
            </a:xfrm>
            <a:prstGeom prst="rect">
              <a:avLst/>
            </a:prstGeom>
          </p:spPr>
        </p:pic>
        <p:pic>
          <p:nvPicPr>
            <p:cNvPr id="62" name="Graphic 61" hidden="1">
              <a:extLst>
                <a:ext uri="{FF2B5EF4-FFF2-40B4-BE49-F238E27FC236}">
                  <a16:creationId xmlns:a16="http://schemas.microsoft.com/office/drawing/2014/main" id="{9128FFA9-E729-6051-FE44-5C57854D2B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9946868" y="4502045"/>
              <a:ext cx="897474" cy="355817"/>
            </a:xfrm>
            <a:prstGeom prst="rect">
              <a:avLst/>
            </a:prstGeom>
          </p:spPr>
        </p:pic>
        <p:pic>
          <p:nvPicPr>
            <p:cNvPr id="63" name="Graphic 62" hidden="1">
              <a:extLst>
                <a:ext uri="{FF2B5EF4-FFF2-40B4-BE49-F238E27FC236}">
                  <a16:creationId xmlns:a16="http://schemas.microsoft.com/office/drawing/2014/main" id="{21D1BE07-55D7-FEB6-D90F-FC214DFBDA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6200000">
              <a:off x="8694514" y="4502045"/>
              <a:ext cx="897474" cy="355817"/>
            </a:xfrm>
            <a:prstGeom prst="rect">
              <a:avLst/>
            </a:prstGeom>
          </p:spPr>
        </p:pic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FD0E63E5-36ED-0A5F-F2A0-E31AD11555E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1053" y="6372101"/>
            <a:ext cx="1630680" cy="247650"/>
          </a:xfrm>
          <a:prstGeom prst="rect">
            <a:avLst/>
          </a:prstGeom>
        </p:spPr>
      </p:pic>
      <p:sp>
        <p:nvSpPr>
          <p:cNvPr id="67" name="Rectangle 66" hidden="1">
            <a:extLst>
              <a:ext uri="{FF2B5EF4-FFF2-40B4-BE49-F238E27FC236}">
                <a16:creationId xmlns:a16="http://schemas.microsoft.com/office/drawing/2014/main" id="{04EE5960-43EB-4B14-0782-2876BE85A607}"/>
              </a:ext>
            </a:extLst>
          </p:cNvPr>
          <p:cNvSpPr/>
          <p:nvPr userDrawn="1"/>
        </p:nvSpPr>
        <p:spPr>
          <a:xfrm>
            <a:off x="-76201" y="6356350"/>
            <a:ext cx="12353925" cy="276797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7" r:id="rId5"/>
    <p:sldLayoutId id="214748367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525252"/>
          </a:solidFill>
          <a:latin typeface="IBM Plex Sans SemiBold" panose="020B0503050203000203" pitchFamily="34" charset="0"/>
          <a:ea typeface="IBM Plex Sans SemiBold" panose="020B0503050203000203" pitchFamily="34" charset="0"/>
          <a:cs typeface="IBM Plex Sans SemiBold" panose="020B050305020300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262626"/>
          </a:solidFill>
          <a:latin typeface="IBM Plex Sans" panose="020B0503050203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12" Type="http://schemas.openxmlformats.org/officeDocument/2006/relationships/image" Target="../media/image28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0.svg"/><Relationship Id="rId1" Type="http://schemas.openxmlformats.org/officeDocument/2006/relationships/tags" Target="../tags/tag15.xml"/><Relationship Id="rId6" Type="http://schemas.openxmlformats.org/officeDocument/2006/relationships/image" Target="../media/image18.svg"/><Relationship Id="rId11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image" Target="../media/image29.png"/><Relationship Id="rId10" Type="http://schemas.openxmlformats.org/officeDocument/2006/relationships/image" Target="../media/image16.svg"/><Relationship Id="rId4" Type="http://schemas.openxmlformats.org/officeDocument/2006/relationships/image" Target="../media/image24.svg"/><Relationship Id="rId9" Type="http://schemas.openxmlformats.org/officeDocument/2006/relationships/image" Target="../media/image15.png"/><Relationship Id="rId1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10.png"/><Relationship Id="rId15" Type="http://schemas.openxmlformats.org/officeDocument/2006/relationships/image" Target="../media/image9.jpg"/><Relationship Id="rId10" Type="http://schemas.openxmlformats.org/officeDocument/2006/relationships/customXml" Target="../ink/ink5.xml"/><Relationship Id="rId9" Type="http://schemas.openxmlformats.org/officeDocument/2006/relationships/image" Target="../media/image11.png"/><Relationship Id="rId14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6.svg"/><Relationship Id="rId1" Type="http://schemas.openxmlformats.org/officeDocument/2006/relationships/tags" Target="../tags/tag1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DF6B8D-2BAC-11F8-7D28-B631D08C8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215" y="3546964"/>
            <a:ext cx="4891889" cy="1020635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IBM Understanding Data Science </a:t>
            </a:r>
          </a:p>
          <a:p>
            <a:pPr algn="l"/>
            <a:r>
              <a:rPr lang="en-US" dirty="0"/>
              <a:t>             Capstone Project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D5631-0297-E86E-7069-C969B141FD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216" y="1773238"/>
            <a:ext cx="5461515" cy="1655762"/>
          </a:xfrm>
          <a:noFill/>
        </p:spPr>
        <p:txBody>
          <a:bodyPr/>
          <a:lstStyle/>
          <a:p>
            <a:pPr algn="l"/>
            <a:r>
              <a:rPr lang="en-US" dirty="0"/>
              <a:t>SpaceX Launch</a:t>
            </a:r>
            <a:br>
              <a:rPr lang="en-US" dirty="0"/>
            </a:br>
            <a:r>
              <a:rPr lang="en-US" dirty="0"/>
              <a:t>Success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562C4-8F9C-D78F-BA67-3A8258526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9352"/>
            <a:ext cx="5646460" cy="3757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730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BDA88-6B04-1E83-FE21-E22741EB9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53BF-83D2-C2B8-2075-16E7A5C7F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51136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API Data Collection Steps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D26D2B-0491-FFBC-0F56-54382AB130F7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>
            <a:extLst>
              <a:ext uri="{FF2B5EF4-FFF2-40B4-BE49-F238E27FC236}">
                <a16:creationId xmlns:a16="http://schemas.microsoft.com/office/drawing/2014/main" id="{9D31F0FD-EFFF-C3E6-B74F-01CCF1991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17" y="1554054"/>
            <a:ext cx="3095579" cy="1015663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API Connection Test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Tests connection to SpaceX API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Validates API availability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Falls back to static JSON if needed</a:t>
            </a:r>
          </a:p>
          <a:p>
            <a:pPr marL="288925" lvl="1" indent="-171450">
              <a:buFont typeface="Arial" panose="020B0604020202020204" pitchFamily="34" charset="0"/>
              <a:buChar char="•"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2E33EFC-D768-9804-C12A-B8452C27BFD6}"/>
              </a:ext>
            </a:extLst>
          </p:cNvPr>
          <p:cNvSpPr/>
          <p:nvPr/>
        </p:nvSpPr>
        <p:spPr>
          <a:xfrm>
            <a:off x="334106" y="1772713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A05DC9C7-EB3B-D7E0-F70F-57D9B109E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88" y="1793495"/>
            <a:ext cx="415636" cy="415636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9AE0F6A5-2D63-856B-9464-1F02E3F51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109" y="1538665"/>
            <a:ext cx="3327553" cy="104644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/>
              <a:t>   Load Lauch Data</a:t>
            </a:r>
          </a:p>
          <a:p>
            <a:pPr marL="347663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Fetches SpaceX launch data</a:t>
            </a:r>
          </a:p>
          <a:p>
            <a:pPr marL="347663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Loads from static JSON for consistency</a:t>
            </a:r>
          </a:p>
          <a:p>
            <a:pPr marL="347663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Normalizes JSON into </a:t>
            </a:r>
            <a:r>
              <a:rPr lang="en-US" sz="1200" dirty="0" err="1"/>
              <a:t>DataFrame</a:t>
            </a:r>
            <a:endParaRPr lang="en-US" sz="1200" dirty="0"/>
          </a:p>
          <a:p>
            <a:pPr marL="347663" lvl="1" indent="-119063">
              <a:buFont typeface="Arial" panose="020B0604020202020204" pitchFamily="34" charset="0"/>
              <a:buChar char="•"/>
            </a:pPr>
            <a:endParaRPr lang="en-US" altLang="en-US" sz="1200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8B69C661-5BA1-A58D-A1AB-32157899512F}"/>
              </a:ext>
            </a:extLst>
          </p:cNvPr>
          <p:cNvSpPr/>
          <p:nvPr/>
        </p:nvSpPr>
        <p:spPr>
          <a:xfrm>
            <a:off x="3887570" y="1782185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8FEF3BBF-1824-B3D4-407A-39816EF61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7570" y="1782185"/>
            <a:ext cx="457200" cy="45720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CD440FAE-067D-EBCC-7423-EA22E1ABA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936" y="1554054"/>
            <a:ext cx="3327553" cy="104644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/>
              <a:t>   Data Processing</a:t>
            </a:r>
          </a:p>
          <a:p>
            <a:pPr marL="347663" indent="-171450">
              <a:buFont typeface="Arial" panose="020B0604020202020204" pitchFamily="34" charset="0"/>
              <a:buChar char="•"/>
            </a:pPr>
            <a:r>
              <a:rPr lang="en-US" sz="1200" dirty="0"/>
              <a:t>Filters to single-core launches</a:t>
            </a:r>
          </a:p>
          <a:p>
            <a:pPr marL="347663" indent="-171450">
              <a:buFont typeface="Arial" panose="020B0604020202020204" pitchFamily="34" charset="0"/>
              <a:buChar char="•"/>
            </a:pPr>
            <a:r>
              <a:rPr lang="en-US" sz="1200" dirty="0"/>
              <a:t>Filters to single-payload launches</a:t>
            </a:r>
          </a:p>
          <a:p>
            <a:pPr marL="347663" indent="-171450">
              <a:buFont typeface="Arial" panose="020B0604020202020204" pitchFamily="34" charset="0"/>
              <a:buChar char="•"/>
            </a:pPr>
            <a:r>
              <a:rPr lang="en-US" sz="1200" dirty="0"/>
              <a:t>Converts dates to proper format</a:t>
            </a:r>
          </a:p>
          <a:p>
            <a:pPr marL="347663" indent="-171450">
              <a:buFont typeface="Arial" panose="020B0604020202020204" pitchFamily="34" charset="0"/>
              <a:buChar char="•"/>
            </a:pPr>
            <a:r>
              <a:rPr lang="en-US" sz="1200" dirty="0"/>
              <a:t>Filters launches to November 2020</a:t>
            </a:r>
            <a:endParaRPr lang="en-US" altLang="en-US" sz="1200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F69D5FCE-5D4E-59CF-197B-9E0F372F1039}"/>
              </a:ext>
            </a:extLst>
          </p:cNvPr>
          <p:cNvSpPr/>
          <p:nvPr/>
        </p:nvSpPr>
        <p:spPr>
          <a:xfrm>
            <a:off x="7629336" y="1782185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E561F48D-CC71-42A4-B6CF-E17329D85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9336" y="1783556"/>
            <a:ext cx="457200" cy="457200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C76E8D70-CFDF-4783-A0AD-AA25475F1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17" y="2902119"/>
            <a:ext cx="3095579" cy="104644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/>
              <a:t>     Extract Detailed Information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Booster Info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Payload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Launch Site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Core Details</a:t>
            </a:r>
            <a:endParaRPr lang="en-US" altLang="en-US" sz="1400" b="1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117B263-DBA9-3B8E-9E29-49AF63BE48C3}"/>
              </a:ext>
            </a:extLst>
          </p:cNvPr>
          <p:cNvSpPr/>
          <p:nvPr/>
        </p:nvSpPr>
        <p:spPr>
          <a:xfrm>
            <a:off x="387717" y="3163729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D3B5DD6D-86F0-CF8C-86EB-DB6E76D58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170" y="3164174"/>
            <a:ext cx="457200" cy="457200"/>
          </a:xfrm>
          <a:prstGeom prst="rect">
            <a:avLst/>
          </a:prstGeom>
        </p:spPr>
      </p:pic>
      <p:sp>
        <p:nvSpPr>
          <p:cNvPr id="16" name="Rectangle 5">
            <a:extLst>
              <a:ext uri="{FF2B5EF4-FFF2-40B4-BE49-F238E27FC236}">
                <a16:creationId xmlns:a16="http://schemas.microsoft.com/office/drawing/2014/main" id="{D6D11C6A-EC4A-D5A9-B285-D5E34CACB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643" y="2894045"/>
            <a:ext cx="3095579" cy="104644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/>
              <a:t>     Final Data Frame &amp; Cleaning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Combine all data into one structure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Remove undefined landing outcomes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Validate Completeness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19E28FC7-85F2-7749-AB75-DB3F5F808C6E}"/>
              </a:ext>
            </a:extLst>
          </p:cNvPr>
          <p:cNvSpPr/>
          <p:nvPr/>
        </p:nvSpPr>
        <p:spPr>
          <a:xfrm>
            <a:off x="3934043" y="3155655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C183E18A-A3C9-A2EE-C19F-74E365CB6A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9255" y="3151680"/>
            <a:ext cx="457200" cy="457200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B1409CCD-982A-868C-5830-A78A13D8A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124" y="2867540"/>
            <a:ext cx="3371307" cy="104644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/>
              <a:t>     Save Data and Evaluate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Export to CSV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Display Summary Statistics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r>
              <a:rPr lang="en-US" sz="1200" dirty="0"/>
              <a:t>Show Outcome Distribution</a:t>
            </a:r>
          </a:p>
          <a:p>
            <a:pPr marL="347663" lvl="1" indent="-119063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01471408-6A5E-34B8-748F-A464A60CA5B1}"/>
              </a:ext>
            </a:extLst>
          </p:cNvPr>
          <p:cNvSpPr/>
          <p:nvPr/>
        </p:nvSpPr>
        <p:spPr>
          <a:xfrm>
            <a:off x="7595524" y="3162160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Badge 6 with solid fill">
            <a:extLst>
              <a:ext uri="{FF2B5EF4-FFF2-40B4-BE49-F238E27FC236}">
                <a16:creationId xmlns:a16="http://schemas.microsoft.com/office/drawing/2014/main" id="{11F21D41-0D65-FAC7-7953-D30BD085C8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5524" y="3163677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FFAC15-D2D6-DB98-6945-351AA219D717}"/>
              </a:ext>
            </a:extLst>
          </p:cNvPr>
          <p:cNvSpPr txBox="1"/>
          <p:nvPr/>
        </p:nvSpPr>
        <p:spPr>
          <a:xfrm>
            <a:off x="3021495" y="4281329"/>
            <a:ext cx="5317435" cy="1754326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1400" b="1"/>
            </a:lvl1pPr>
            <a:lvl2pPr marL="347663" lvl="1" indent="-119063">
              <a:buFont typeface="Arial" panose="020B0604020202020204" pitchFamily="34" charset="0"/>
              <a:buChar char="•"/>
              <a:defRPr sz="1200"/>
            </a:lvl2pPr>
          </a:lstStyle>
          <a:p>
            <a:pPr marL="914400"/>
            <a:br>
              <a:rPr lang="en-US" sz="1600" dirty="0"/>
            </a:br>
            <a:r>
              <a:rPr lang="en-US" sz="2000" dirty="0"/>
              <a:t>API  Data Summary: </a:t>
            </a:r>
            <a:endParaRPr lang="en-US" sz="1600" dirty="0"/>
          </a:p>
          <a:p>
            <a:pPr marL="1490663" lvl="1" indent="-228600"/>
            <a:r>
              <a:rPr lang="en-US" b="0" dirty="0"/>
              <a:t>Total Launches: 69</a:t>
            </a:r>
          </a:p>
          <a:p>
            <a:pPr marL="1490663" lvl="1" indent="-228600"/>
            <a:r>
              <a:rPr lang="en-US" b="0" dirty="0"/>
              <a:t>Date Range: 2013-09-29 to 2020-11-05</a:t>
            </a:r>
          </a:p>
          <a:p>
            <a:pPr marL="1490663" lvl="1" indent="-228600"/>
            <a:r>
              <a:rPr lang="en-US" b="0" dirty="0"/>
              <a:t>Launch Sites: 3</a:t>
            </a:r>
          </a:p>
          <a:p>
            <a:pPr marL="1490663" lvl="1" indent="-228600"/>
            <a:r>
              <a:rPr lang="en-US" b="0" dirty="0"/>
              <a:t>Booster Types: 1 </a:t>
            </a:r>
          </a:p>
          <a:p>
            <a:pPr marL="1490663" lvl="1" indent="-228600"/>
            <a:r>
              <a:rPr lang="en-US" b="0" dirty="0"/>
              <a:t>Unique Outcomes: 6 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15A8D5-B0A1-765A-3EC2-A46EAD7386B1}"/>
              </a:ext>
            </a:extLst>
          </p:cNvPr>
          <p:cNvSpPr/>
          <p:nvPr/>
        </p:nvSpPr>
        <p:spPr>
          <a:xfrm>
            <a:off x="2509261" y="4633999"/>
            <a:ext cx="1202635" cy="1046440"/>
          </a:xfrm>
          <a:prstGeom prst="rect">
            <a:avLst/>
          </a:prstGeom>
          <a:solidFill>
            <a:schemeClr val="tx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Bar chart with solid fill">
            <a:extLst>
              <a:ext uri="{FF2B5EF4-FFF2-40B4-BE49-F238E27FC236}">
                <a16:creationId xmlns:a16="http://schemas.microsoft.com/office/drawing/2014/main" id="{7C8327E7-B7DD-AA46-F639-2C3D06DE7B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3378" y="4700019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397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77077-F5E9-352E-2200-8B5F2C266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1F0202-0FCD-E9C6-225D-A60579D7DD51}"/>
              </a:ext>
            </a:extLst>
          </p:cNvPr>
          <p:cNvSpPr txBox="1"/>
          <p:nvPr/>
        </p:nvSpPr>
        <p:spPr>
          <a:xfrm>
            <a:off x="2971054" y="3306065"/>
            <a:ext cx="51732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EDA Visualizations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A86E16D-2E22-3F5C-EC3B-F5AE850FB1FC}"/>
              </a:ext>
            </a:extLst>
          </p:cNvPr>
          <p:cNvSpPr/>
          <p:nvPr/>
        </p:nvSpPr>
        <p:spPr>
          <a:xfrm>
            <a:off x="2135589" y="1331860"/>
            <a:ext cx="1371600" cy="13716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A4913E5-1837-BBF7-AF17-CA5FBCFB3299}"/>
              </a:ext>
            </a:extLst>
          </p:cNvPr>
          <p:cNvSpPr/>
          <p:nvPr/>
        </p:nvSpPr>
        <p:spPr>
          <a:xfrm>
            <a:off x="4269188" y="1103260"/>
            <a:ext cx="1828800" cy="18288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5000" b="1" dirty="0">
              <a:solidFill>
                <a:schemeClr val="bg2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C45E89EE-546C-5F14-9FEE-2AD83F0941BB}"/>
              </a:ext>
            </a:extLst>
          </p:cNvPr>
          <p:cNvSpPr/>
          <p:nvPr/>
        </p:nvSpPr>
        <p:spPr>
          <a:xfrm>
            <a:off x="6859987" y="874660"/>
            <a:ext cx="2286000" cy="22860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8000" b="1" dirty="0">
              <a:solidFill>
                <a:schemeClr val="bg2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27FA3527-40C8-E3F5-DB49-38FE226A26F3}"/>
              </a:ext>
            </a:extLst>
          </p:cNvPr>
          <p:cNvSpPr/>
          <p:nvPr/>
        </p:nvSpPr>
        <p:spPr>
          <a:xfrm>
            <a:off x="2044149" y="1240420"/>
            <a:ext cx="1554480" cy="15544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FD01E06-4C16-10A9-4995-C678949DA604}"/>
              </a:ext>
            </a:extLst>
          </p:cNvPr>
          <p:cNvSpPr/>
          <p:nvPr/>
        </p:nvSpPr>
        <p:spPr>
          <a:xfrm>
            <a:off x="4177748" y="1011820"/>
            <a:ext cx="2011680" cy="20116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017E4C1-78C6-0B11-49DE-A6CF6E69AE77}"/>
              </a:ext>
            </a:extLst>
          </p:cNvPr>
          <p:cNvSpPr/>
          <p:nvPr/>
        </p:nvSpPr>
        <p:spPr>
          <a:xfrm>
            <a:off x="6768547" y="783220"/>
            <a:ext cx="2468880" cy="24688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4C96AA-930C-D593-EF9D-35361CFD83E2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598629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1B36A12-FF63-F89C-7845-0F1F11CE1D1B}"/>
              </a:ext>
            </a:extLst>
          </p:cNvPr>
          <p:cNvCxnSpPr/>
          <p:nvPr/>
        </p:nvCxnSpPr>
        <p:spPr>
          <a:xfrm>
            <a:off x="6189428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3A3C9C5-B9C1-6D2D-F7BB-74111C8B12C2}"/>
              </a:ext>
            </a:extLst>
          </p:cNvPr>
          <p:cNvSpPr txBox="1"/>
          <p:nvPr/>
        </p:nvSpPr>
        <p:spPr>
          <a:xfrm>
            <a:off x="3888776" y="4064343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Module 2 – Lab 2</a:t>
            </a:r>
          </a:p>
        </p:txBody>
      </p:sp>
    </p:spTree>
    <p:extLst>
      <p:ext uri="{BB962C8B-B14F-4D97-AF65-F5344CB8AC3E}">
        <p14:creationId xmlns:p14="http://schemas.microsoft.com/office/powerpoint/2010/main" val="2108957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1518-E18F-B76F-9485-0E35E72EF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EDEC-C451-76E6-C2B8-A95F2DC0D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Visualization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CE97EA-51BF-2DD6-068B-BA66ECA93410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2D65E0E-2F57-3003-9F08-15E4D39B2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795337"/>
            <a:ext cx="10995609" cy="51661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389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95A10-6615-9B15-0E7C-0B123ADA5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65A78-22CE-9E74-C479-22DDD06E0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Visualization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FBBC9-8EA9-3044-C58E-80A8D7A45F5D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EC9E1FE-A131-1FD5-46B9-F3DAB8DB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795337"/>
            <a:ext cx="11763375" cy="5267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536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AD5B8-078A-3B86-7073-E844E7F05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3914-EB54-A4BC-886F-9069CF40E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Visualization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7B3DD4-2948-5F83-D787-DDE0CE859ECE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AA5EA0-B894-79ED-9EB1-F78BD2E6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795337"/>
            <a:ext cx="11763375" cy="5267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8977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10901-1870-9D26-B277-FD7251D6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E083-5A4F-AC5E-9C62-13BE2D00C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Visualization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74DCCC-995D-3E4F-97BC-4720AE041D86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3DF695-6E98-A869-FD65-7CFB0C9E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538"/>
            <a:ext cx="12192000" cy="45269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6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426FC-E9CE-39E6-34A5-60747E85C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0380A-2DE7-1B82-3921-A987D43C6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Visualization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9232BF-0898-43F9-86F5-F9EED4E50DFE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6E284C3-9251-3640-0E76-66305EC0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514" y="982002"/>
            <a:ext cx="8651522" cy="5201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8018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7688B-0BC1-06B2-A41E-05E903F35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43ED-5AE7-BA2F-0BFD-DD9125862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Visualization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70BC86-AA6D-EB6A-B942-BF60E08F67FE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96FAD3-1027-0788-BB2B-9806B31D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36" y="982002"/>
            <a:ext cx="8834927" cy="53114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465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6CFAA-B443-61BC-69BF-B3CC29254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96F7-D695-18F0-35BD-155B21014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Visualization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F5CBB8-F7AC-2A8C-8C8D-38F42DE12310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E6DFC1A-25FC-38B3-E71A-B90F5CEA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9" y="1286088"/>
            <a:ext cx="11542667" cy="4285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798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7736D-81CE-6C51-D083-C06763CDA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1E67-52EA-BDD4-B2AB-B9EE6F7F0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Visualization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08F6EA-0AC2-F546-0C5D-014FCF2CC6F9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6BC094-2F07-CE5D-452E-7F90FBF7D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578" y="982002"/>
            <a:ext cx="5786529" cy="5194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061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992DA0-58E4-05C4-71CF-DD740B996440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992DA0-58E4-05C4-71CF-DD740B9964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2A2257-403C-392A-475C-257A25E95802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2A2257-403C-392A-475C-257A25E958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8120" y="782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29E5DF-95C3-9324-3430-6C07411D941C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29E5DF-95C3-9324-3430-6C07411D94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1E65F16-DA3B-6993-F729-45193F9CF124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1E65F16-DA3B-6993-F729-45193F9CF1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8160" y="758232"/>
                <a:ext cx="182880" cy="340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4954AB-7AA6-D07E-B72B-071B959556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9430D9-2989-125F-94DC-1DA2D66BDD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9380E8-5542-6CEB-DEF5-1F0E98FBDF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3A9B50E-8658-465E-AEAA-D97CD87BB4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240" y="270895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9C95BA-F81E-F99B-4BF2-F62AECFA21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088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64D3760-703F-205E-014A-C802DF0BA7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639434-C7DB-C6DD-28C9-5FE3588C5BC8}"/>
              </a:ext>
            </a:extLst>
          </p:cNvPr>
          <p:cNvSpPr txBox="1">
            <a:spLocks/>
          </p:cNvSpPr>
          <p:nvPr/>
        </p:nvSpPr>
        <p:spPr>
          <a:xfrm>
            <a:off x="749640" y="1112962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2"/>
                </a:solidFill>
              </a:rPr>
              <a:t>Executive Summary</a:t>
            </a:r>
          </a:p>
          <a:p>
            <a:r>
              <a:rPr lang="en-US" sz="3600" b="1" dirty="0">
                <a:solidFill>
                  <a:schemeClr val="bg2"/>
                </a:solidFill>
              </a:rPr>
              <a:t>Introduction</a:t>
            </a:r>
          </a:p>
          <a:p>
            <a:r>
              <a:rPr lang="en-US" sz="3600" b="1" dirty="0">
                <a:solidFill>
                  <a:schemeClr val="bg2"/>
                </a:solidFill>
              </a:rPr>
              <a:t>Methodologies</a:t>
            </a:r>
          </a:p>
          <a:p>
            <a:r>
              <a:rPr lang="en-US" sz="3600" b="1" dirty="0">
                <a:solidFill>
                  <a:schemeClr val="bg2"/>
                </a:solidFill>
              </a:rPr>
              <a:t>Data Exploration</a:t>
            </a:r>
          </a:p>
          <a:p>
            <a:r>
              <a:rPr lang="en-US" sz="3600" b="1" dirty="0">
                <a:solidFill>
                  <a:schemeClr val="bg2"/>
                </a:solidFill>
              </a:rPr>
              <a:t>Model Results</a:t>
            </a:r>
          </a:p>
          <a:p>
            <a:r>
              <a:rPr lang="en-US" sz="3600" b="1" dirty="0">
                <a:solidFill>
                  <a:schemeClr val="bg2"/>
                </a:solidFill>
              </a:rPr>
              <a:t>Conclusion</a:t>
            </a:r>
          </a:p>
          <a:p>
            <a:r>
              <a:rPr lang="en-US" sz="3600" b="1" dirty="0">
                <a:solidFill>
                  <a:schemeClr val="bg2"/>
                </a:solidFill>
              </a:rPr>
              <a:t>Appendix</a:t>
            </a:r>
            <a:endParaRPr lang="en-US" sz="2200" b="1" dirty="0">
              <a:solidFill>
                <a:schemeClr val="bg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24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010E3-8CD4-4606-E481-F194F048F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F2C11-051A-15AE-037C-82CA3B14A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000" dirty="0"/>
              <a:t>EDA With Visualization – Key Findings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678569-2E38-8E0E-7C0C-612AEE72F88D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271498-41B0-0BC1-3514-189BF3262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882546"/>
              </p:ext>
            </p:extLst>
          </p:nvPr>
        </p:nvGraphicFramePr>
        <p:xfrm>
          <a:off x="2761154" y="1683662"/>
          <a:ext cx="6669692" cy="3200400"/>
        </p:xfrm>
        <a:graphic>
          <a:graphicData uri="http://schemas.openxmlformats.org/drawingml/2006/table">
            <a:tbl>
              <a:tblPr/>
              <a:tblGrid>
                <a:gridCol w="3962400">
                  <a:extLst>
                    <a:ext uri="{9D8B030D-6E8A-4147-A177-3AD203B41FA5}">
                      <a16:colId xmlns:a16="http://schemas.microsoft.com/office/drawing/2014/main" val="4119054348"/>
                    </a:ext>
                  </a:extLst>
                </a:gridCol>
                <a:gridCol w="2707292">
                  <a:extLst>
                    <a:ext uri="{9D8B030D-6E8A-4147-A177-3AD203B41FA5}">
                      <a16:colId xmlns:a16="http://schemas.microsoft.com/office/drawing/2014/main" val="1474301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2"/>
                          </a:solidFill>
                        </a:rPr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solidFill>
                            <a:schemeClr val="bg2"/>
                          </a:solidFill>
                        </a:rPr>
                        <a:t>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70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Total Launches Analyzed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95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Overall Success 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66.67%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817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Number of Launch Sites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605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Number of Orbit Types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8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Payload Mass Range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350 - 15,600 kg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857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Flight Number Range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1 - 90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63582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41078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0E412-CF84-D6A0-180C-522D49334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BA4085-5B6B-DDFE-0B09-4A10A70599E9}"/>
              </a:ext>
            </a:extLst>
          </p:cNvPr>
          <p:cNvSpPr txBox="1"/>
          <p:nvPr/>
        </p:nvSpPr>
        <p:spPr>
          <a:xfrm>
            <a:off x="1715905" y="3306065"/>
            <a:ext cx="7683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EDA with SQL Visualizations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AF0A609-C5A0-7854-FD7A-E737EF1476C3}"/>
              </a:ext>
            </a:extLst>
          </p:cNvPr>
          <p:cNvSpPr/>
          <p:nvPr/>
        </p:nvSpPr>
        <p:spPr>
          <a:xfrm>
            <a:off x="2135589" y="1331860"/>
            <a:ext cx="1371600" cy="13716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6233963-9A86-7AFA-CDA9-B7AFE644842C}"/>
              </a:ext>
            </a:extLst>
          </p:cNvPr>
          <p:cNvSpPr/>
          <p:nvPr/>
        </p:nvSpPr>
        <p:spPr>
          <a:xfrm>
            <a:off x="4269188" y="1103260"/>
            <a:ext cx="1828800" cy="18288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5000" b="1" dirty="0">
              <a:solidFill>
                <a:schemeClr val="bg2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1CBEF0EE-2A06-48F2-7B83-C9EED1518D5A}"/>
              </a:ext>
            </a:extLst>
          </p:cNvPr>
          <p:cNvSpPr/>
          <p:nvPr/>
        </p:nvSpPr>
        <p:spPr>
          <a:xfrm>
            <a:off x="6859987" y="874660"/>
            <a:ext cx="2286000" cy="22860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8000" b="1" dirty="0">
              <a:solidFill>
                <a:schemeClr val="bg2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EEA985F-1AF8-EA90-2785-12EB5D158D55}"/>
              </a:ext>
            </a:extLst>
          </p:cNvPr>
          <p:cNvSpPr/>
          <p:nvPr/>
        </p:nvSpPr>
        <p:spPr>
          <a:xfrm>
            <a:off x="2044149" y="1240420"/>
            <a:ext cx="1554480" cy="15544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B5CC904-62D1-CCA0-6A41-63FC494A8D24}"/>
              </a:ext>
            </a:extLst>
          </p:cNvPr>
          <p:cNvSpPr/>
          <p:nvPr/>
        </p:nvSpPr>
        <p:spPr>
          <a:xfrm>
            <a:off x="4177748" y="1011820"/>
            <a:ext cx="2011680" cy="20116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D272126-A745-23B2-40C8-066F96B4E7B6}"/>
              </a:ext>
            </a:extLst>
          </p:cNvPr>
          <p:cNvSpPr/>
          <p:nvPr/>
        </p:nvSpPr>
        <p:spPr>
          <a:xfrm>
            <a:off x="6768547" y="783220"/>
            <a:ext cx="2468880" cy="24688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7334AC-492D-73B7-A173-D335B9C6AE56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598629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02A6AF-7E38-AE9D-8B78-6C2539212D0C}"/>
              </a:ext>
            </a:extLst>
          </p:cNvPr>
          <p:cNvCxnSpPr/>
          <p:nvPr/>
        </p:nvCxnSpPr>
        <p:spPr>
          <a:xfrm>
            <a:off x="6189428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871B69-56BA-34BE-95DA-F78362EDFCC0}"/>
              </a:ext>
            </a:extLst>
          </p:cNvPr>
          <p:cNvSpPr txBox="1"/>
          <p:nvPr/>
        </p:nvSpPr>
        <p:spPr>
          <a:xfrm>
            <a:off x="3888776" y="4064343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Module 2 – Lab 1</a:t>
            </a:r>
          </a:p>
        </p:txBody>
      </p:sp>
    </p:spTree>
    <p:extLst>
      <p:ext uri="{BB962C8B-B14F-4D97-AF65-F5344CB8AC3E}">
        <p14:creationId xmlns:p14="http://schemas.microsoft.com/office/powerpoint/2010/main" val="199571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100C6-6ADD-468C-FD3E-BBBA01920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E105-BA5E-AF86-D0F6-B71FDEA18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29ED7A-0F53-23F7-F38B-8B80AEE2A318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241DE4E-0466-9132-3D91-6DF0AFE56EC1}"/>
              </a:ext>
            </a:extLst>
          </p:cNvPr>
          <p:cNvSpPr txBox="1"/>
          <p:nvPr/>
        </p:nvSpPr>
        <p:spPr>
          <a:xfrm>
            <a:off x="786062" y="1975852"/>
            <a:ext cx="2646947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7030A0"/>
                </a:solidFill>
                <a:effectLst/>
              </a:rPr>
              <a:t>Launch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</a:rPr>
              <a:t>CCAFS LC-40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</a:rPr>
              <a:t>VAFB SLC-4E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</a:rPr>
              <a:t>KSC LC-39A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7030A0"/>
                </a:solidFill>
                <a:effectLst/>
              </a:rPr>
              <a:t>CCAFS SLC-40 </a:t>
            </a:r>
            <a:br>
              <a:rPr lang="en-US" dirty="0">
                <a:solidFill>
                  <a:srgbClr val="7030A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BC8D7-9292-EA1A-8EA8-8C5D0816B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72" y="1367013"/>
            <a:ext cx="7970633" cy="47549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831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DC62A-ED79-8500-BC37-996098338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C318-BB30-9758-CB61-0DE6AF601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2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607D7A-6FA8-49C0-F6AD-ACF592064499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439F1D7-05F2-D5BF-5B40-4C09128A3F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436341"/>
              </p:ext>
            </p:extLst>
          </p:nvPr>
        </p:nvGraphicFramePr>
        <p:xfrm>
          <a:off x="736966" y="1640387"/>
          <a:ext cx="10251880" cy="4351339"/>
        </p:xfrm>
        <a:graphic>
          <a:graphicData uri="http://schemas.openxmlformats.org/drawingml/2006/table">
            <a:tbl>
              <a:tblPr/>
              <a:tblGrid>
                <a:gridCol w="1025188">
                  <a:extLst>
                    <a:ext uri="{9D8B030D-6E8A-4147-A177-3AD203B41FA5}">
                      <a16:colId xmlns:a16="http://schemas.microsoft.com/office/drawing/2014/main" val="4187536560"/>
                    </a:ext>
                  </a:extLst>
                </a:gridCol>
                <a:gridCol w="1025188">
                  <a:extLst>
                    <a:ext uri="{9D8B030D-6E8A-4147-A177-3AD203B41FA5}">
                      <a16:colId xmlns:a16="http://schemas.microsoft.com/office/drawing/2014/main" val="1434773821"/>
                    </a:ext>
                  </a:extLst>
                </a:gridCol>
                <a:gridCol w="1025188">
                  <a:extLst>
                    <a:ext uri="{9D8B030D-6E8A-4147-A177-3AD203B41FA5}">
                      <a16:colId xmlns:a16="http://schemas.microsoft.com/office/drawing/2014/main" val="2525974788"/>
                    </a:ext>
                  </a:extLst>
                </a:gridCol>
                <a:gridCol w="1025188">
                  <a:extLst>
                    <a:ext uri="{9D8B030D-6E8A-4147-A177-3AD203B41FA5}">
                      <a16:colId xmlns:a16="http://schemas.microsoft.com/office/drawing/2014/main" val="849354867"/>
                    </a:ext>
                  </a:extLst>
                </a:gridCol>
                <a:gridCol w="1025188">
                  <a:extLst>
                    <a:ext uri="{9D8B030D-6E8A-4147-A177-3AD203B41FA5}">
                      <a16:colId xmlns:a16="http://schemas.microsoft.com/office/drawing/2014/main" val="2961467666"/>
                    </a:ext>
                  </a:extLst>
                </a:gridCol>
                <a:gridCol w="1025188">
                  <a:extLst>
                    <a:ext uri="{9D8B030D-6E8A-4147-A177-3AD203B41FA5}">
                      <a16:colId xmlns:a16="http://schemas.microsoft.com/office/drawing/2014/main" val="1467227517"/>
                    </a:ext>
                  </a:extLst>
                </a:gridCol>
                <a:gridCol w="1025188">
                  <a:extLst>
                    <a:ext uri="{9D8B030D-6E8A-4147-A177-3AD203B41FA5}">
                      <a16:colId xmlns:a16="http://schemas.microsoft.com/office/drawing/2014/main" val="1114781049"/>
                    </a:ext>
                  </a:extLst>
                </a:gridCol>
                <a:gridCol w="1025188">
                  <a:extLst>
                    <a:ext uri="{9D8B030D-6E8A-4147-A177-3AD203B41FA5}">
                      <a16:colId xmlns:a16="http://schemas.microsoft.com/office/drawing/2014/main" val="868170279"/>
                    </a:ext>
                  </a:extLst>
                </a:gridCol>
                <a:gridCol w="1025188">
                  <a:extLst>
                    <a:ext uri="{9D8B030D-6E8A-4147-A177-3AD203B41FA5}">
                      <a16:colId xmlns:a16="http://schemas.microsoft.com/office/drawing/2014/main" val="1576770606"/>
                    </a:ext>
                  </a:extLst>
                </a:gridCol>
                <a:gridCol w="1025188">
                  <a:extLst>
                    <a:ext uri="{9D8B030D-6E8A-4147-A177-3AD203B41FA5}">
                      <a16:colId xmlns:a16="http://schemas.microsoft.com/office/drawing/2014/main" val="2207051912"/>
                    </a:ext>
                  </a:extLst>
                </a:gridCol>
              </a:tblGrid>
              <a:tr h="50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Date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Time (UTC)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Booster_Version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Launch_Site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Payload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PAYLOAD_MASS__KG_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Orbit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Customer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Mission_Outcome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Landing_Outcome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657403"/>
                  </a:ext>
                </a:extLst>
              </a:tr>
              <a:tr h="95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2010-06-04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18:45:00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F9 v1.0 B0003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CCAFS LC-40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Dragon Spacecraft Qualification Unit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LEO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SpaceX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Success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Failure (parachute)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223703"/>
                  </a:ext>
                </a:extLst>
              </a:tr>
              <a:tr h="1400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2010-12-08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15:43:00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F9 v1.0 B0004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CCAFS LC-40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Dragon demo flight C1, two CubeSats, barrel of Brouere cheese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/>
                        <a:t>LEO (ISS)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NASA (COTS), NRO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Success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Failure (parachute)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8854383"/>
                  </a:ext>
                </a:extLst>
              </a:tr>
              <a:tr h="5001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2012-05-22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07:44:00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F9 v1.0 B0005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CCAFS LC-40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Dragon demo flight C2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525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LEO (ISS)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NASA (COTS)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Success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No attempt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332373"/>
                  </a:ext>
                </a:extLst>
              </a:tr>
              <a:tr h="350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2012-10-08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00:35:00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F9 v1.0 B0006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CCAFS LC-40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SpaceX CRS-1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500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LEO (ISS)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NASA (CRS)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Success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No attempt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821142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2013-03-01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15:10:00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F9 v1.0 B0007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/>
                        <a:t>CCAFS LC-40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(Payload not provided)</a:t>
                      </a:r>
                      <a:endParaRPr lang="en-US" sz="1000"/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(Not provided)</a:t>
                      </a:r>
                      <a:endParaRPr lang="en-US" sz="1000"/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(Unknown)</a:t>
                      </a:r>
                      <a:endParaRPr lang="en-US" sz="1000"/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(Not provided)</a:t>
                      </a:r>
                      <a:endParaRPr lang="en-US" sz="1000"/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/>
                        <a:t>(Not provided)</a:t>
                      </a:r>
                      <a:endParaRPr lang="en-US" sz="1000"/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i="1" dirty="0"/>
                        <a:t>(Not provided)</a:t>
                      </a:r>
                      <a:endParaRPr lang="en-US" sz="1000" dirty="0"/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75550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A3109A-E40E-B62F-6925-6E8149F7C573}"/>
              </a:ext>
            </a:extLst>
          </p:cNvPr>
          <p:cNvSpPr txBox="1"/>
          <p:nvPr/>
        </p:nvSpPr>
        <p:spPr>
          <a:xfrm>
            <a:off x="3048000" y="10686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First 5 records from Cape Canaveral (CCA)</a:t>
            </a:r>
            <a:endParaRPr lang="en-US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49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30137-5675-98B8-4C6C-4DD086883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E9CD-8E12-C392-E995-10C72F9E7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11543B-9324-7572-9630-9F44B750E918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798200-B593-AC3A-9431-A6B6407A01E9}"/>
              </a:ext>
            </a:extLst>
          </p:cNvPr>
          <p:cNvSpPr txBox="1"/>
          <p:nvPr/>
        </p:nvSpPr>
        <p:spPr>
          <a:xfrm>
            <a:off x="4960836" y="2453533"/>
            <a:ext cx="25949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45596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C635C-CC2B-DCAD-4EEB-A4F6BC1CE9F3}"/>
              </a:ext>
            </a:extLst>
          </p:cNvPr>
          <p:cNvSpPr txBox="1"/>
          <p:nvPr/>
        </p:nvSpPr>
        <p:spPr>
          <a:xfrm>
            <a:off x="3048000" y="1988099"/>
            <a:ext cx="8165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Total payload mass for NASA (CRS)</a:t>
            </a:r>
            <a:endParaRPr lang="en-US" sz="2800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031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3C434-BB67-91A4-94B5-A2FC37A13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E225-8DEC-5C07-E3A0-7B1809138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4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85E129-BBCB-AB54-ECE1-CF94F0C102A3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B576F5-8156-95EB-F1BB-E28C29387FC3}"/>
              </a:ext>
            </a:extLst>
          </p:cNvPr>
          <p:cNvSpPr txBox="1"/>
          <p:nvPr/>
        </p:nvSpPr>
        <p:spPr>
          <a:xfrm>
            <a:off x="4822784" y="2425679"/>
            <a:ext cx="2546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7030A0"/>
                </a:solidFill>
              </a:rPr>
              <a:t>2928.4</a:t>
            </a:r>
            <a:endParaRPr lang="en-US" sz="88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BBD26-8CD8-8089-8EDB-0532A2EFB8DD}"/>
              </a:ext>
            </a:extLst>
          </p:cNvPr>
          <p:cNvSpPr txBox="1"/>
          <p:nvPr/>
        </p:nvSpPr>
        <p:spPr>
          <a:xfrm>
            <a:off x="3015916" y="1747030"/>
            <a:ext cx="6593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Average payload mass for F9 v1.1</a:t>
            </a:r>
            <a:endParaRPr lang="en-US" sz="2800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538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F9D9-364A-384F-34D9-259F91EE0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3F5B-158E-CD9E-53BF-DE5DD0FA4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D05D9-3951-10B4-66F4-17BBBCC5D545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7966A7-0FBE-485F-5F59-A18A45128324}"/>
              </a:ext>
            </a:extLst>
          </p:cNvPr>
          <p:cNvSpPr txBox="1"/>
          <p:nvPr/>
        </p:nvSpPr>
        <p:spPr>
          <a:xfrm>
            <a:off x="1283369" y="2364696"/>
            <a:ext cx="949692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FIRST_SUCCESSFUL_GROUND_PAD_LANDING_DATE: </a:t>
            </a:r>
          </a:p>
          <a:p>
            <a:pPr algn="ctr"/>
            <a:r>
              <a:rPr lang="en-US" sz="5400" b="1" dirty="0">
                <a:solidFill>
                  <a:srgbClr val="7030A0"/>
                </a:solidFill>
              </a:rPr>
              <a:t> 2015-12-22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0007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97F2E-BA0E-6B86-7D43-DC931252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DCA62-2EA1-350A-5DB6-B2F85A900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6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8354C7-EE9F-9B23-5D50-74A9F690D100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3CA20B-69CD-62FF-2B7F-D5A5E4B4E12C}"/>
              </a:ext>
            </a:extLst>
          </p:cNvPr>
          <p:cNvSpPr txBox="1"/>
          <p:nvPr/>
        </p:nvSpPr>
        <p:spPr>
          <a:xfrm>
            <a:off x="882316" y="1221997"/>
            <a:ext cx="10427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Boosters with successful drone ship landings (4000-6000 kg)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BFD69-4885-985D-EFFA-A14E4E7AF8A7}"/>
              </a:ext>
            </a:extLst>
          </p:cNvPr>
          <p:cNvSpPr txBox="1"/>
          <p:nvPr/>
        </p:nvSpPr>
        <p:spPr>
          <a:xfrm>
            <a:off x="1652337" y="2229125"/>
            <a:ext cx="22298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Booster_Version</a:t>
            </a:r>
            <a:endParaRPr lang="en-US" b="1" dirty="0"/>
          </a:p>
          <a:p>
            <a:r>
              <a:rPr lang="en-US" dirty="0"/>
              <a:t>    F9 FT B1022</a:t>
            </a:r>
          </a:p>
          <a:p>
            <a:r>
              <a:rPr lang="en-US" dirty="0"/>
              <a:t>    F9 FT B1026</a:t>
            </a:r>
          </a:p>
          <a:p>
            <a:r>
              <a:rPr lang="en-US" dirty="0"/>
              <a:t> F9 FT  B1021.2</a:t>
            </a:r>
          </a:p>
          <a:p>
            <a:r>
              <a:rPr lang="en-US" dirty="0"/>
              <a:t> F9 FT  B1031.2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3D528-2A2A-B608-F3E6-C699DAF3DC06}"/>
              </a:ext>
            </a:extLst>
          </p:cNvPr>
          <p:cNvSpPr txBox="1"/>
          <p:nvPr/>
        </p:nvSpPr>
        <p:spPr>
          <a:xfrm>
            <a:off x="6003572" y="2229125"/>
            <a:ext cx="3842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a visualization showing average for each booster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1340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16B13-B749-3C17-ADAA-E2E9F124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D583-0E16-BE35-93C9-A5618C622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7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75FA9B-259D-10B7-CCF0-6CE77C88CEBA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D42567-C7EE-24A0-104F-5D5AD1FFEF90}"/>
              </a:ext>
            </a:extLst>
          </p:cNvPr>
          <p:cNvSpPr txBox="1"/>
          <p:nvPr/>
        </p:nvSpPr>
        <p:spPr>
          <a:xfrm>
            <a:off x="3304673" y="982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Count of successful vs failed missions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60594-E737-5126-BAC5-C15FE7A28FA4}"/>
              </a:ext>
            </a:extLst>
          </p:cNvPr>
          <p:cNvSpPr txBox="1"/>
          <p:nvPr/>
        </p:nvSpPr>
        <p:spPr>
          <a:xfrm>
            <a:off x="344533" y="2029144"/>
            <a:ext cx="2575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SUCCESSFUL: 100</a:t>
            </a:r>
          </a:p>
          <a:p>
            <a:r>
              <a:rPr lang="en-US" b="1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FAILED: 1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D67AD3-A1CA-D83A-3A2A-FF1D21667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662" y="1683662"/>
            <a:ext cx="8967537" cy="40021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DCDB0F-34B8-019A-8BF6-84C7A7695343}"/>
              </a:ext>
            </a:extLst>
          </p:cNvPr>
          <p:cNvSpPr txBox="1"/>
          <p:nvPr/>
        </p:nvSpPr>
        <p:spPr>
          <a:xfrm>
            <a:off x="280364" y="2810435"/>
            <a:ext cx="2799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Success Rate:</a:t>
            </a:r>
          </a:p>
          <a:p>
            <a:r>
              <a:rPr lang="en-US" b="1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99.01% (100/101)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4231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0D26-4957-B548-89DF-C0850E3B5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AA2F3-9FC7-9E2A-1843-77B3221AE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8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452DEB-F69B-898D-E62B-443BA97CD3CF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E48786-5EBA-6B5F-E6F0-B85D26A437CB}"/>
              </a:ext>
            </a:extLst>
          </p:cNvPr>
          <p:cNvSpPr txBox="1"/>
          <p:nvPr/>
        </p:nvSpPr>
        <p:spPr>
          <a:xfrm>
            <a:off x="2085473" y="982002"/>
            <a:ext cx="803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Boosters with successful drone ship landings (4000-6000 kg)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25712-BB6E-A6BE-2141-48CF4D3DC82F}"/>
              </a:ext>
            </a:extLst>
          </p:cNvPr>
          <p:cNvSpPr txBox="1"/>
          <p:nvPr/>
        </p:nvSpPr>
        <p:spPr>
          <a:xfrm>
            <a:off x="4048533" y="1683662"/>
            <a:ext cx="40949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Results (4 rows):</a:t>
            </a:r>
          </a:p>
          <a:p>
            <a:r>
              <a:rPr lang="en-US" sz="2800" b="1" dirty="0" err="1"/>
              <a:t>Booster_Version</a:t>
            </a:r>
            <a:endParaRPr lang="en-US" sz="2800" b="1" dirty="0"/>
          </a:p>
          <a:p>
            <a:r>
              <a:rPr lang="en-US" sz="2800" dirty="0"/>
              <a:t>    F9 FT B1022</a:t>
            </a:r>
          </a:p>
          <a:p>
            <a:r>
              <a:rPr lang="en-US" sz="2800" dirty="0"/>
              <a:t>    F9 FT B1026</a:t>
            </a:r>
          </a:p>
          <a:p>
            <a:r>
              <a:rPr lang="en-US" sz="2800" dirty="0"/>
              <a:t> F9 FT  B1021.2</a:t>
            </a:r>
          </a:p>
          <a:p>
            <a:r>
              <a:rPr lang="en-US" sz="2800" dirty="0"/>
              <a:t> F9 FT  B1031.2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31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8DC5-8A48-2A34-31B9-FC8CB168C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727522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2800" dirty="0"/>
              <a:t>Executive Summary </a:t>
            </a:r>
            <a:r>
              <a:rPr lang="en-US" sz="20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- Turning Historical Launch Data into Predictive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44109-938A-7A63-C3A8-FDDB5C799EA5}"/>
              </a:ext>
            </a:extLst>
          </p:cNvPr>
          <p:cNvSpPr txBox="1">
            <a:spLocks/>
          </p:cNvSpPr>
          <p:nvPr/>
        </p:nvSpPr>
        <p:spPr>
          <a:xfrm>
            <a:off x="4984395" y="1196276"/>
            <a:ext cx="7068725" cy="4465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262626"/>
                </a:solidFill>
                <a:latin typeface="IBM Plex Sans" panose="020B050305020300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25252"/>
                </a:solidFill>
                <a:latin typeface="IBM Plex Sans" panose="020B050305020300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Objective</a:t>
            </a:r>
            <a:r>
              <a:rPr lang="en-US" sz="2200" dirty="0"/>
              <a:t>: Predict Launch Success</a:t>
            </a:r>
          </a:p>
          <a:p>
            <a:r>
              <a:rPr lang="en-US" sz="2200" b="1" dirty="0"/>
              <a:t>Data Science Methodology</a:t>
            </a:r>
          </a:p>
          <a:p>
            <a:pPr lvl="1"/>
            <a:r>
              <a:rPr lang="en-US" sz="1800" dirty="0"/>
              <a:t>Data Collection</a:t>
            </a:r>
          </a:p>
          <a:p>
            <a:pPr lvl="1"/>
            <a:r>
              <a:rPr lang="en-US" sz="1800" dirty="0"/>
              <a:t>Data Wrangling</a:t>
            </a:r>
          </a:p>
          <a:p>
            <a:pPr lvl="1"/>
            <a:r>
              <a:rPr lang="en-US" sz="1800" dirty="0"/>
              <a:t>Exploratory Data Analysis</a:t>
            </a:r>
          </a:p>
          <a:p>
            <a:pPr lvl="1"/>
            <a:r>
              <a:rPr lang="en-US" sz="1800" dirty="0"/>
              <a:t>Machine Learning Modeling</a:t>
            </a:r>
          </a:p>
          <a:p>
            <a:pPr lvl="1"/>
            <a:r>
              <a:rPr lang="en-US" sz="1800" dirty="0"/>
              <a:t>Model Evaluation</a:t>
            </a:r>
          </a:p>
          <a:p>
            <a:r>
              <a:rPr lang="en-US" sz="2200" b="1" dirty="0"/>
              <a:t>Data Scope: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90 SpaceX Launches over 10 Yrs (2010-20)</a:t>
            </a:r>
          </a:p>
          <a:p>
            <a:pPr lvl="1"/>
            <a:r>
              <a:rPr lang="en-US" sz="1800" dirty="0"/>
              <a:t>3 Launch Sites in California, Texas and Florida</a:t>
            </a:r>
          </a:p>
          <a:p>
            <a:r>
              <a:rPr lang="en-US" sz="2200" b="1" dirty="0"/>
              <a:t>Conclusion: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Best Model: 83.33% Test accuracy</a:t>
            </a:r>
          </a:p>
          <a:p>
            <a:pPr lvl="1"/>
            <a:r>
              <a:rPr lang="en-US" sz="1800" dirty="0"/>
              <a:t>Predicted: 88.93% Cross Validation Accuracy</a:t>
            </a:r>
          </a:p>
          <a:p>
            <a:pPr lvl="1"/>
            <a:r>
              <a:rPr lang="en-US" sz="1800" dirty="0"/>
              <a:t>Assume: Similar Rocket Design and Flight Parameters</a:t>
            </a: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D9942-0826-B6D3-768F-04E9EA413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9" y="1293457"/>
            <a:ext cx="3831556" cy="45825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40C15-40FE-D6EF-BCEA-479AC172B088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55385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E6A59-723E-00FA-9849-69CBAD42D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A7EF-57AC-5B3D-4942-75F160E60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9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4F537C-281D-9900-8361-6D64C7BB7EB0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1E7EF1-F8BB-36D7-E7B8-5A61C51890DA}"/>
              </a:ext>
            </a:extLst>
          </p:cNvPr>
          <p:cNvSpPr txBox="1"/>
          <p:nvPr/>
        </p:nvSpPr>
        <p:spPr>
          <a:xfrm>
            <a:off x="3384886" y="1683662"/>
            <a:ext cx="803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Failed drone ship landings in 2015</a:t>
            </a:r>
            <a:endParaRPr lang="en-US" dirty="0">
              <a:solidFill>
                <a:srgbClr val="7030A0"/>
              </a:solidFill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4C3E33E-B18B-214D-2BEC-8869E257F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44224"/>
              </p:ext>
            </p:extLst>
          </p:nvPr>
        </p:nvGraphicFramePr>
        <p:xfrm>
          <a:off x="232239" y="2331720"/>
          <a:ext cx="10515600" cy="109728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699994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695389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006765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5066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MONTH_NAME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971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January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64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69358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5442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147C6-4378-D380-983A-4DFBD0F02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1CCE-C385-6F76-082C-42F774B90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EDA With SQL Results – Task 10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6DDDF2-EB7D-A87E-7CAA-502FBA8D6959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272889-B79A-83C8-9642-F4A0C6B0D0DD}"/>
              </a:ext>
            </a:extLst>
          </p:cNvPr>
          <p:cNvSpPr txBox="1"/>
          <p:nvPr/>
        </p:nvSpPr>
        <p:spPr>
          <a:xfrm>
            <a:off x="3336759" y="953351"/>
            <a:ext cx="803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Landing outcomes between June 2010 - March 2017</a:t>
            </a:r>
            <a:endParaRPr lang="en-US" dirty="0">
              <a:solidFill>
                <a:srgbClr val="7030A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2D4EA3C-84E1-B560-6614-DD941D905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061817"/>
              </p:ext>
            </p:extLst>
          </p:nvPr>
        </p:nvGraphicFramePr>
        <p:xfrm>
          <a:off x="2282177" y="1683662"/>
          <a:ext cx="5185424" cy="3291840"/>
        </p:xfrm>
        <a:graphic>
          <a:graphicData uri="http://schemas.openxmlformats.org/drawingml/2006/table">
            <a:tbl>
              <a:tblPr/>
              <a:tblGrid>
                <a:gridCol w="3602184">
                  <a:extLst>
                    <a:ext uri="{9D8B030D-6E8A-4147-A177-3AD203B41FA5}">
                      <a16:colId xmlns:a16="http://schemas.microsoft.com/office/drawing/2014/main" val="3317711213"/>
                    </a:ext>
                  </a:extLst>
                </a:gridCol>
                <a:gridCol w="1583240">
                  <a:extLst>
                    <a:ext uri="{9D8B030D-6E8A-4147-A177-3AD203B41FA5}">
                      <a16:colId xmlns:a16="http://schemas.microsoft.com/office/drawing/2014/main" val="30261870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b="1" dirty="0">
                          <a:effectLst/>
                        </a:rPr>
                        <a:t>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b="1" dirty="0">
                          <a:effectLst/>
                        </a:rPr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85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>
                          <a:effectLst/>
                        </a:rPr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dirty="0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42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dirty="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560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426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dirty="0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044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092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486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dirty="0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0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64409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52414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E824F-211C-5E7C-0D4C-36FC6B975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4B418-4EE8-3BA3-1B2D-7EE9071D3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890329" cy="93311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000" dirty="0"/>
              <a:t>EDA With SQL Results – Task 10 Visualized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1491D-A98E-0FDF-3989-F0797B4741A1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429DD55-3D20-F9C3-ECA9-29D179A549DB}"/>
              </a:ext>
            </a:extLst>
          </p:cNvPr>
          <p:cNvSpPr txBox="1"/>
          <p:nvPr/>
        </p:nvSpPr>
        <p:spPr>
          <a:xfrm>
            <a:off x="3336759" y="953351"/>
            <a:ext cx="803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Landing outcomes between June 2010 - March 2017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46A8C1-396F-9713-D47C-7230C116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4" r="-263" b="-614"/>
          <a:stretch>
            <a:fillRect/>
          </a:stretch>
        </p:blipFill>
        <p:spPr>
          <a:xfrm>
            <a:off x="232239" y="1466545"/>
            <a:ext cx="11542666" cy="45251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346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74859-07B0-FB18-F2E8-2E14788FA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274191-56D2-BF36-3A58-F856B8A02506}"/>
              </a:ext>
            </a:extLst>
          </p:cNvPr>
          <p:cNvSpPr txBox="1"/>
          <p:nvPr/>
        </p:nvSpPr>
        <p:spPr>
          <a:xfrm>
            <a:off x="2821608" y="3324579"/>
            <a:ext cx="61286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EDA with Folium Maps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DCBBB51-94B7-A7D3-E550-00718737071E}"/>
              </a:ext>
            </a:extLst>
          </p:cNvPr>
          <p:cNvSpPr/>
          <p:nvPr/>
        </p:nvSpPr>
        <p:spPr>
          <a:xfrm>
            <a:off x="2135589" y="1331860"/>
            <a:ext cx="1371600" cy="13716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DD51C83D-E7A3-28A1-21C2-EC82DAC5D57B}"/>
              </a:ext>
            </a:extLst>
          </p:cNvPr>
          <p:cNvSpPr/>
          <p:nvPr/>
        </p:nvSpPr>
        <p:spPr>
          <a:xfrm>
            <a:off x="4269188" y="1103260"/>
            <a:ext cx="1828800" cy="18288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5000" b="1" dirty="0">
              <a:solidFill>
                <a:schemeClr val="bg2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052424D-2F46-3863-327B-2B8A3D0AE9B8}"/>
              </a:ext>
            </a:extLst>
          </p:cNvPr>
          <p:cNvSpPr/>
          <p:nvPr/>
        </p:nvSpPr>
        <p:spPr>
          <a:xfrm>
            <a:off x="6859987" y="874660"/>
            <a:ext cx="2286000" cy="22860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8000" b="1" dirty="0">
              <a:solidFill>
                <a:schemeClr val="bg2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7E690AF-CCCF-DBD9-FD02-75FAA5D1F240}"/>
              </a:ext>
            </a:extLst>
          </p:cNvPr>
          <p:cNvSpPr/>
          <p:nvPr/>
        </p:nvSpPr>
        <p:spPr>
          <a:xfrm>
            <a:off x="2044149" y="1240420"/>
            <a:ext cx="1554480" cy="15544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FBC5501-344C-D995-C302-61CD0FD8123A}"/>
              </a:ext>
            </a:extLst>
          </p:cNvPr>
          <p:cNvSpPr/>
          <p:nvPr/>
        </p:nvSpPr>
        <p:spPr>
          <a:xfrm>
            <a:off x="4177748" y="1011820"/>
            <a:ext cx="2011680" cy="20116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1AF0312C-27DE-BC29-7D15-31E99054E511}"/>
              </a:ext>
            </a:extLst>
          </p:cNvPr>
          <p:cNvSpPr/>
          <p:nvPr/>
        </p:nvSpPr>
        <p:spPr>
          <a:xfrm>
            <a:off x="6768547" y="783220"/>
            <a:ext cx="2468880" cy="24688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1C2B5C-1EEE-59A2-8BEE-1BA96A2B42CA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598629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298399-2D1C-FFEC-315A-222D03E2A17D}"/>
              </a:ext>
            </a:extLst>
          </p:cNvPr>
          <p:cNvCxnSpPr/>
          <p:nvPr/>
        </p:nvCxnSpPr>
        <p:spPr>
          <a:xfrm>
            <a:off x="6189428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A31C14-D2CB-EF4D-41C0-29A2D6E580EA}"/>
              </a:ext>
            </a:extLst>
          </p:cNvPr>
          <p:cNvSpPr txBox="1"/>
          <p:nvPr/>
        </p:nvSpPr>
        <p:spPr>
          <a:xfrm>
            <a:off x="3888777" y="4064343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Module 3 – Lab 1</a:t>
            </a:r>
          </a:p>
        </p:txBody>
      </p:sp>
    </p:spTree>
    <p:extLst>
      <p:ext uri="{BB962C8B-B14F-4D97-AF65-F5344CB8AC3E}">
        <p14:creationId xmlns:p14="http://schemas.microsoft.com/office/powerpoint/2010/main" val="675602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D7A8AE1-847F-5406-75D8-D62E2CCD5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727522" cy="93311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000" dirty="0"/>
              <a:t>EDA With Folium Map – Task 1 - Marking Launch Sites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9DFFF4-3100-E0B4-D810-FAE715D140C5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5769B9F-E307-8973-5A21-F847921F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0" y="982002"/>
            <a:ext cx="9432759" cy="50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69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AC485-72F8-C925-3D58-77E2CAD43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307098-C74A-4FF5-9531-E91597C0D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9597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EDA With Folium Map – Task 2 - Marking Launch Outcomes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A56168-A51A-83C6-B339-6B51AD290AE7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524F46-F56E-71AF-D164-3AFF46B2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26" t="14264" r="24342" b="33643"/>
          <a:stretch>
            <a:fillRect/>
          </a:stretch>
        </p:blipFill>
        <p:spPr>
          <a:xfrm>
            <a:off x="304910" y="1106903"/>
            <a:ext cx="115821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9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71764-FD30-7E6C-C32C-5A91FB1AE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0CB8EC3-82E3-452B-4623-5B4D756F8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542666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EDA With Folium Map – Task 2 Marking Launch Outcomes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5A43B3-F276-C6A3-349D-EDADEFBF0202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D164615-59E2-8417-B9E6-5BB57524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7" t="12340" r="22369" b="21792"/>
          <a:stretch>
            <a:fillRect/>
          </a:stretch>
        </p:blipFill>
        <p:spPr>
          <a:xfrm>
            <a:off x="641684" y="982002"/>
            <a:ext cx="10908632" cy="51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48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0D974-A29C-4DD0-CBED-3E1571488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F448F1-6293-F2CE-0D1B-D5A1BF4C2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727522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EDA With Folium Map – Task 2 - Marking Launch Outcomes 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EBA97C-D36E-BE34-23CE-A4F6EEEB1E8C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F82FCD-7790-78C7-28C2-3298B59B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53" y="982002"/>
            <a:ext cx="10391447" cy="517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12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22D81-8FD4-3848-AEC5-11914B082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982BDF-A7FC-1C52-FECB-171770EEFD61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0631A47-0EEE-93BF-C205-8B595843B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0" y="982002"/>
            <a:ext cx="9954499" cy="514887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D524D85-BE66-F6D7-6054-A74B618E5942}"/>
              </a:ext>
            </a:extLst>
          </p:cNvPr>
          <p:cNvSpPr txBox="1">
            <a:spLocks/>
          </p:cNvSpPr>
          <p:nvPr/>
        </p:nvSpPr>
        <p:spPr>
          <a:xfrm>
            <a:off x="232239" y="48887"/>
            <a:ext cx="11727522" cy="933115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rgbClr val="525252"/>
                </a:solidFill>
                <a:latin typeface="IBM Plex Sans SemiBold" panose="020B0503050203000203" pitchFamily="34" charset="0"/>
                <a:ea typeface="IBM Plex Sans SemiBold" panose="020B0503050203000203" pitchFamily="34" charset="0"/>
                <a:cs typeface="IBM Plex Sans SemiBold" panose="020B0503050203000203" pitchFamily="34" charset="0"/>
              </a:defRPr>
            </a:lvl1pPr>
          </a:lstStyle>
          <a:p>
            <a:pPr algn="l"/>
            <a:r>
              <a:rPr lang="en-US" sz="3200" dirty="0"/>
              <a:t>EDA With Folium Map– Task 2 - Marking Launch Outcomes 4</a:t>
            </a:r>
          </a:p>
        </p:txBody>
      </p:sp>
    </p:spTree>
    <p:extLst>
      <p:ext uri="{BB962C8B-B14F-4D97-AF65-F5344CB8AC3E}">
        <p14:creationId xmlns:p14="http://schemas.microsoft.com/office/powerpoint/2010/main" val="1136984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C24CC-4C89-DDF4-9967-6301CE321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1DEDC1-27C7-9F41-5495-CD020D2EA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EDA With Folium Map– Task 3 – Polyline Proximity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9B2C35-1D64-87C0-132A-314BB91205D3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F53D0B-D191-6040-3B47-0C62D625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116" y="1025090"/>
            <a:ext cx="9817768" cy="49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3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7B7E8-8CED-868D-860D-8EB443AC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310E-28CC-0C35-DA8F-6601997D8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Introduction – About this Project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7B0E66-A297-9AE1-BC09-16C5C9A9D94B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BA7DE6C-9585-DB15-6AC4-CE141846F0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alphaModFix/>
          </a:blip>
          <a:srcRect l="-1685" t="8843" r="1685" b="14735"/>
          <a:stretch>
            <a:fillRect/>
          </a:stretch>
        </p:blipFill>
        <p:spPr>
          <a:xfrm>
            <a:off x="516683" y="1605990"/>
            <a:ext cx="3742125" cy="40889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7AE2BB-D121-5D8A-3B11-F0D9EE722FC5}"/>
              </a:ext>
            </a:extLst>
          </p:cNvPr>
          <p:cNvSpPr txBox="1"/>
          <p:nvPr/>
        </p:nvSpPr>
        <p:spPr>
          <a:xfrm>
            <a:off x="4764504" y="1282745"/>
            <a:ext cx="689810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Launch </a:t>
            </a:r>
            <a:r>
              <a:rPr lang="en-US" sz="2400" b="1" dirty="0">
                <a:solidFill>
                  <a:srgbClr val="7030A0"/>
                </a:solidFill>
              </a:rPr>
              <a:t>reliability</a:t>
            </a:r>
            <a:r>
              <a:rPr lang="en-US" sz="2400" dirty="0"/>
              <a:t> drives mission success.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SpaceX data reveals </a:t>
            </a:r>
            <a:r>
              <a:rPr lang="en-US" sz="2400" b="1" dirty="0">
                <a:solidFill>
                  <a:srgbClr val="7030A0"/>
                </a:solidFill>
              </a:rPr>
              <a:t>performance patterns</a:t>
            </a:r>
            <a:r>
              <a:rPr lang="en-US" sz="2400" dirty="0"/>
              <a:t>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Historical trends inform predictive </a:t>
            </a:r>
            <a:r>
              <a:rPr lang="en-US" sz="2400" b="1" dirty="0">
                <a:solidFill>
                  <a:srgbClr val="7030A0"/>
                </a:solidFill>
              </a:rPr>
              <a:t>insight.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Objective: </a:t>
            </a:r>
            <a:r>
              <a:rPr lang="en-US" sz="2400" b="1" dirty="0">
                <a:solidFill>
                  <a:srgbClr val="7030A0"/>
                </a:solidFill>
              </a:rPr>
              <a:t>Forecast </a:t>
            </a:r>
            <a:r>
              <a:rPr lang="en-US" sz="2400" dirty="0"/>
              <a:t>outcomes before liftoff.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Data </a:t>
            </a:r>
            <a:r>
              <a:rPr lang="en-US" sz="2400" b="1" dirty="0">
                <a:solidFill>
                  <a:srgbClr val="7030A0"/>
                </a:solidFill>
              </a:rPr>
              <a:t>reduces</a:t>
            </a:r>
            <a:r>
              <a:rPr lang="en-US" sz="2400" dirty="0"/>
              <a:t> operational risk.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Models were </a:t>
            </a:r>
            <a:r>
              <a:rPr lang="en-US" sz="2400" b="1" dirty="0">
                <a:solidFill>
                  <a:srgbClr val="7030A0"/>
                </a:solidFill>
              </a:rPr>
              <a:t>rigorously</a:t>
            </a:r>
            <a:r>
              <a:rPr lang="en-US" sz="2400" dirty="0"/>
              <a:t> evaluated.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Built for robustness and </a:t>
            </a:r>
            <a:r>
              <a:rPr lang="en-US" sz="2400" b="1" dirty="0">
                <a:solidFill>
                  <a:srgbClr val="7030A0"/>
                </a:solidFill>
              </a:rPr>
              <a:t>real-world use</a:t>
            </a:r>
            <a:r>
              <a:rPr lang="en-US" sz="2400" dirty="0"/>
              <a:t>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Key </a:t>
            </a:r>
            <a:r>
              <a:rPr lang="en-US" sz="2400" b="1" dirty="0">
                <a:solidFill>
                  <a:srgbClr val="7030A0"/>
                </a:solidFill>
              </a:rPr>
              <a:t>success drivers </a:t>
            </a:r>
            <a:r>
              <a:rPr lang="en-US" sz="2400" dirty="0"/>
              <a:t>were identified.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7030A0"/>
                </a:solidFill>
              </a:rPr>
              <a:t>Predictive power </a:t>
            </a:r>
            <a:r>
              <a:rPr lang="en-US" sz="2400" dirty="0"/>
              <a:t>was demonstrated.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2400" dirty="0"/>
              <a:t>Analytics strengthens </a:t>
            </a:r>
            <a:r>
              <a:rPr lang="en-US" sz="2400" b="1" dirty="0">
                <a:solidFill>
                  <a:srgbClr val="7030A0"/>
                </a:solidFill>
              </a:rPr>
              <a:t>aerospace strategy</a:t>
            </a:r>
            <a:r>
              <a:rPr lang="en-US" sz="2400" dirty="0"/>
              <a:t>.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457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2F0FF-B1DC-F47F-48FD-81B78F224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932AD9-405C-01A3-F495-1BA5C95637A3}"/>
              </a:ext>
            </a:extLst>
          </p:cNvPr>
          <p:cNvSpPr txBox="1"/>
          <p:nvPr/>
        </p:nvSpPr>
        <p:spPr>
          <a:xfrm>
            <a:off x="886881" y="3289506"/>
            <a:ext cx="10418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EDA with </a:t>
            </a:r>
            <a:r>
              <a:rPr lang="en-US" sz="4400" b="1" dirty="0" err="1">
                <a:solidFill>
                  <a:srgbClr val="7030A0"/>
                </a:solidFill>
              </a:rPr>
              <a:t>Plotly</a:t>
            </a:r>
            <a:r>
              <a:rPr lang="en-US" sz="4400" b="1" dirty="0">
                <a:solidFill>
                  <a:srgbClr val="7030A0"/>
                </a:solidFill>
              </a:rPr>
              <a:t> Interactive Dashboard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4D86383-7F69-1B9C-0FE1-65170FE9F496}"/>
              </a:ext>
            </a:extLst>
          </p:cNvPr>
          <p:cNvSpPr/>
          <p:nvPr/>
        </p:nvSpPr>
        <p:spPr>
          <a:xfrm>
            <a:off x="2135589" y="1331860"/>
            <a:ext cx="1371600" cy="13716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922CB746-E798-4BBF-089C-813D8BDF74DF}"/>
              </a:ext>
            </a:extLst>
          </p:cNvPr>
          <p:cNvSpPr/>
          <p:nvPr/>
        </p:nvSpPr>
        <p:spPr>
          <a:xfrm>
            <a:off x="4269188" y="1103260"/>
            <a:ext cx="1828800" cy="18288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5000" b="1" dirty="0">
              <a:solidFill>
                <a:schemeClr val="bg2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1DC22EAF-7F76-F701-C6C4-834B4D9EB522}"/>
              </a:ext>
            </a:extLst>
          </p:cNvPr>
          <p:cNvSpPr/>
          <p:nvPr/>
        </p:nvSpPr>
        <p:spPr>
          <a:xfrm>
            <a:off x="6859987" y="874660"/>
            <a:ext cx="2286000" cy="22860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8000" b="1" dirty="0">
              <a:solidFill>
                <a:schemeClr val="bg2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C0A03870-B73A-9578-90E1-69AE578BE32B}"/>
              </a:ext>
            </a:extLst>
          </p:cNvPr>
          <p:cNvSpPr/>
          <p:nvPr/>
        </p:nvSpPr>
        <p:spPr>
          <a:xfrm>
            <a:off x="2044149" y="1240420"/>
            <a:ext cx="1554480" cy="15544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2552257-49D7-A6BF-9F41-6202DD50B3B9}"/>
              </a:ext>
            </a:extLst>
          </p:cNvPr>
          <p:cNvSpPr/>
          <p:nvPr/>
        </p:nvSpPr>
        <p:spPr>
          <a:xfrm>
            <a:off x="4177748" y="1011820"/>
            <a:ext cx="2011680" cy="20116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FA178C5-F694-8CD3-CEDF-45A6685C11D9}"/>
              </a:ext>
            </a:extLst>
          </p:cNvPr>
          <p:cNvSpPr/>
          <p:nvPr/>
        </p:nvSpPr>
        <p:spPr>
          <a:xfrm>
            <a:off x="6768547" y="783220"/>
            <a:ext cx="2468880" cy="24688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F4D93F-4EF4-EB2B-36B9-F7B317D7B273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598629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94C7FB-147A-02E2-3EDA-53C6F8484371}"/>
              </a:ext>
            </a:extLst>
          </p:cNvPr>
          <p:cNvCxnSpPr/>
          <p:nvPr/>
        </p:nvCxnSpPr>
        <p:spPr>
          <a:xfrm>
            <a:off x="6189428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17D8BE-E7FF-77AD-6F3F-7FA8836B9706}"/>
              </a:ext>
            </a:extLst>
          </p:cNvPr>
          <p:cNvSpPr txBox="1"/>
          <p:nvPr/>
        </p:nvSpPr>
        <p:spPr>
          <a:xfrm>
            <a:off x="3888777" y="4064343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Module 3 – Lab 2</a:t>
            </a:r>
          </a:p>
        </p:txBody>
      </p:sp>
    </p:spTree>
    <p:extLst>
      <p:ext uri="{BB962C8B-B14F-4D97-AF65-F5344CB8AC3E}">
        <p14:creationId xmlns:p14="http://schemas.microsoft.com/office/powerpoint/2010/main" val="185402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E283-47FB-D26F-FE22-D1658F2F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ACA99D-1299-A2A2-84D9-C64D2AC24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 err="1"/>
              <a:t>Plotly</a:t>
            </a:r>
            <a:r>
              <a:rPr lang="en-US" sz="3200" dirty="0"/>
              <a:t> Interactive Dashboard – Visualization 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3CCD02-1DDD-5D41-9816-E5781EEC1D62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9502726-115F-B8B3-184F-EE674A57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46" y="1283369"/>
            <a:ext cx="11064827" cy="47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04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5821-1EA2-49B0-07AF-A7B74A5F4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E856C7-A086-0C47-D5A3-DC242A63E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 err="1"/>
              <a:t>Plotly</a:t>
            </a:r>
            <a:r>
              <a:rPr lang="en-US" sz="3200" dirty="0"/>
              <a:t> Interactive Dashboard – Visualization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932789-4040-272A-9D92-239AD4200A70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FDC091-FC38-7CCF-287B-87F13460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4" y="982002"/>
            <a:ext cx="11045361" cy="53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15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A523-52BE-9F7A-446C-8493576C9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E5117FF-8213-D2B2-2AAC-47FA625E0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 err="1"/>
              <a:t>Plotly</a:t>
            </a:r>
            <a:r>
              <a:rPr lang="en-US" sz="3200" dirty="0"/>
              <a:t> Interactive Dashboard – Visualization 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B9B0A2-8DFC-13F9-3E61-137CE3B4A348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71F86A-FD2D-7F40-F186-9096E21F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68" y="1012053"/>
            <a:ext cx="10443410" cy="524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3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4B5C-CAF7-DF87-385B-FBDC18EFB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A3B1E1-7A97-EEF1-42EE-11B013B0F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 err="1"/>
              <a:t>Plotly</a:t>
            </a:r>
            <a:r>
              <a:rPr lang="en-US" sz="3200" dirty="0"/>
              <a:t> Interactive Dashboard – Visualization 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1F9787-424F-4227-FA9B-8B6DAFDEDA17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F81905-6B0D-8B34-3D9F-551E3A66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30" y="984195"/>
            <a:ext cx="10740563" cy="50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30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DE99C-7A0C-D5A2-A27F-8D12DCB0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B936A8-266D-8519-157B-05F1567C9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 err="1"/>
              <a:t>Plotly</a:t>
            </a:r>
            <a:r>
              <a:rPr lang="en-US" sz="3200" dirty="0"/>
              <a:t> Interactive Dashboard – Visualization 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CFA55-BE58-0FA4-A52D-26C3060C3B17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462C576-7B22-C4AD-038D-263D94E32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885" y="982002"/>
            <a:ext cx="10427368" cy="432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4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762C2-7B9F-F464-259E-314A1CA34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71BF018-57F7-CA7D-92BB-643E6B6C8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 err="1"/>
              <a:t>Plotly</a:t>
            </a:r>
            <a:r>
              <a:rPr lang="en-US" sz="3200" dirty="0"/>
              <a:t> Interactive Dashboard – Visualization 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3B6F4C-8346-15DF-8166-CDDE9E666DAC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757EFEC-40C8-9907-24C5-439B7C41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1" y="982002"/>
            <a:ext cx="10603832" cy="51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07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A06BD-F714-E29B-14D5-76B8A523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726939-9856-0722-BCFC-DCC6464E1128}"/>
              </a:ext>
            </a:extLst>
          </p:cNvPr>
          <p:cNvSpPr txBox="1"/>
          <p:nvPr/>
        </p:nvSpPr>
        <p:spPr>
          <a:xfrm>
            <a:off x="3006863" y="3289506"/>
            <a:ext cx="61782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Predictive Analytics</a:t>
            </a:r>
            <a:br>
              <a:rPr lang="en-US" sz="4400" b="1" dirty="0">
                <a:solidFill>
                  <a:srgbClr val="7030A0"/>
                </a:solidFill>
              </a:rPr>
            </a:br>
            <a:r>
              <a:rPr lang="en-US" sz="4400" b="1" dirty="0">
                <a:solidFill>
                  <a:srgbClr val="7030A0"/>
                </a:solidFill>
              </a:rPr>
              <a:t>with Machine Learning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F85DD8FD-1C81-CDCB-7838-B7A2F42FD318}"/>
              </a:ext>
            </a:extLst>
          </p:cNvPr>
          <p:cNvSpPr/>
          <p:nvPr/>
        </p:nvSpPr>
        <p:spPr>
          <a:xfrm>
            <a:off x="2135589" y="1331860"/>
            <a:ext cx="1371600" cy="13716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A499417-4B25-E11E-27B8-99AC2E0FCF27}"/>
              </a:ext>
            </a:extLst>
          </p:cNvPr>
          <p:cNvSpPr/>
          <p:nvPr/>
        </p:nvSpPr>
        <p:spPr>
          <a:xfrm>
            <a:off x="4269188" y="1103260"/>
            <a:ext cx="1828800" cy="18288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5000" b="1" dirty="0">
              <a:solidFill>
                <a:schemeClr val="bg2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1DAA0B3-BD39-802C-C8B9-F455F17077EA}"/>
              </a:ext>
            </a:extLst>
          </p:cNvPr>
          <p:cNvSpPr/>
          <p:nvPr/>
        </p:nvSpPr>
        <p:spPr>
          <a:xfrm>
            <a:off x="6859987" y="874660"/>
            <a:ext cx="2286000" cy="22860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8000" b="1" dirty="0">
              <a:solidFill>
                <a:schemeClr val="bg2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81429EAC-13A0-A188-DB6D-5ADB76D5E3CB}"/>
              </a:ext>
            </a:extLst>
          </p:cNvPr>
          <p:cNvSpPr/>
          <p:nvPr/>
        </p:nvSpPr>
        <p:spPr>
          <a:xfrm>
            <a:off x="2044149" y="1240420"/>
            <a:ext cx="1554480" cy="15544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D042C97-5379-79C3-DB23-0E028B09B66D}"/>
              </a:ext>
            </a:extLst>
          </p:cNvPr>
          <p:cNvSpPr/>
          <p:nvPr/>
        </p:nvSpPr>
        <p:spPr>
          <a:xfrm>
            <a:off x="4177748" y="1011820"/>
            <a:ext cx="2011680" cy="20116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D9EE6FD0-10F5-D0DD-586F-D394F06D7C03}"/>
              </a:ext>
            </a:extLst>
          </p:cNvPr>
          <p:cNvSpPr/>
          <p:nvPr/>
        </p:nvSpPr>
        <p:spPr>
          <a:xfrm>
            <a:off x="6768547" y="783220"/>
            <a:ext cx="2468880" cy="24688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5CB35C-5E95-49FF-5C63-8A4BB15EBA03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598629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C2E3B0-1114-6935-F6FD-2052CFA73F2E}"/>
              </a:ext>
            </a:extLst>
          </p:cNvPr>
          <p:cNvCxnSpPr/>
          <p:nvPr/>
        </p:nvCxnSpPr>
        <p:spPr>
          <a:xfrm>
            <a:off x="6189428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196D94-AFE7-316C-4E03-E506C0178825}"/>
              </a:ext>
            </a:extLst>
          </p:cNvPr>
          <p:cNvSpPr txBox="1"/>
          <p:nvPr/>
        </p:nvSpPr>
        <p:spPr>
          <a:xfrm>
            <a:off x="3888188" y="4645887"/>
            <a:ext cx="3337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Module 4 – Lab 1</a:t>
            </a:r>
          </a:p>
        </p:txBody>
      </p:sp>
    </p:spTree>
    <p:extLst>
      <p:ext uri="{BB962C8B-B14F-4D97-AF65-F5344CB8AC3E}">
        <p14:creationId xmlns:p14="http://schemas.microsoft.com/office/powerpoint/2010/main" val="4116444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95AA-36AB-8F10-DEFA-754FC108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2BA82E-9DE3-75C5-C1DC-7FBC3752D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Logistic Regression – Key Metrics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F90D5-7E8B-DD7C-9408-5AD5739CECDF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4EDD63-1340-FC61-9834-BBE4B9443A47}"/>
              </a:ext>
            </a:extLst>
          </p:cNvPr>
          <p:cNvSpPr txBox="1"/>
          <p:nvPr/>
        </p:nvSpPr>
        <p:spPr>
          <a:xfrm>
            <a:off x="5068710" y="3201253"/>
            <a:ext cx="3202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📈 </a:t>
            </a:r>
            <a:r>
              <a:rPr lang="it-IT" b="1" dirty="0"/>
              <a:t>PROBABILITY METRICS:</a:t>
            </a:r>
          </a:p>
          <a:p>
            <a:r>
              <a:rPr lang="it-IT" dirty="0"/>
              <a:t>   ROC AUC Score: 0.8611</a:t>
            </a:r>
          </a:p>
          <a:p>
            <a:r>
              <a:rPr lang="it-IT" dirty="0"/>
              <a:t>   Log Loss:      0.4993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965F7-7EBB-7408-981A-584E4AED23D2}"/>
              </a:ext>
            </a:extLst>
          </p:cNvPr>
          <p:cNvSpPr txBox="1"/>
          <p:nvPr/>
        </p:nvSpPr>
        <p:spPr>
          <a:xfrm>
            <a:off x="8565889" y="1421015"/>
            <a:ext cx="31763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🔍 </a:t>
            </a:r>
            <a:r>
              <a:rPr lang="en-US" b="1" dirty="0"/>
              <a:t>CROSS-VALIDATION:</a:t>
            </a:r>
          </a:p>
          <a:p>
            <a:r>
              <a:rPr lang="en-US" dirty="0"/>
              <a:t>   CV Accuracy: 0.8625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81459-0828-0B59-A6EB-16DD118795D0}"/>
              </a:ext>
            </a:extLst>
          </p:cNvPr>
          <p:cNvSpPr txBox="1"/>
          <p:nvPr/>
        </p:nvSpPr>
        <p:spPr>
          <a:xfrm>
            <a:off x="8448269" y="3157267"/>
            <a:ext cx="3765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⚙️  BEST HYPERPARAMETERS:</a:t>
            </a:r>
          </a:p>
          <a:p>
            <a:r>
              <a:rPr lang="en-US" dirty="0"/>
              <a:t>   C: 0.01</a:t>
            </a:r>
          </a:p>
          <a:p>
            <a:r>
              <a:rPr lang="en-US" dirty="0"/>
              <a:t>   </a:t>
            </a:r>
            <a:r>
              <a:rPr lang="en-US" dirty="0" err="1"/>
              <a:t>max_iter</a:t>
            </a:r>
            <a:r>
              <a:rPr lang="en-US" dirty="0"/>
              <a:t>: 1000</a:t>
            </a:r>
          </a:p>
          <a:p>
            <a:r>
              <a:rPr lang="en-US" dirty="0"/>
              <a:t>   solver: </a:t>
            </a:r>
            <a:r>
              <a:rPr lang="en-US" dirty="0" err="1"/>
              <a:t>lbfgs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4E319-5498-4092-6234-9619E8AE75C3}"/>
              </a:ext>
            </a:extLst>
          </p:cNvPr>
          <p:cNvSpPr txBox="1"/>
          <p:nvPr/>
        </p:nvSpPr>
        <p:spPr>
          <a:xfrm>
            <a:off x="5068710" y="1402278"/>
            <a:ext cx="34971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📊 </a:t>
            </a:r>
            <a:r>
              <a:rPr lang="en-US" b="1" dirty="0"/>
              <a:t>BASIC METRICS:</a:t>
            </a:r>
          </a:p>
          <a:p>
            <a:r>
              <a:rPr lang="en-US" dirty="0"/>
              <a:t>   Accuracy:  0.7778 (77.78%)</a:t>
            </a:r>
          </a:p>
          <a:p>
            <a:r>
              <a:rPr lang="en-US" dirty="0"/>
              <a:t>   Precision: 0.8333</a:t>
            </a:r>
          </a:p>
          <a:p>
            <a:r>
              <a:rPr lang="en-US" dirty="0"/>
              <a:t>   Recall:    0.7778</a:t>
            </a:r>
          </a:p>
          <a:p>
            <a:r>
              <a:rPr lang="en-US" dirty="0"/>
              <a:t>   F1-Score:  0.7381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3DF37A6-73FA-D51D-2DEF-7DF2C877FC2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-1685" t="8843" r="1685" b="14735"/>
          <a:stretch>
            <a:fillRect/>
          </a:stretch>
        </p:blipFill>
        <p:spPr>
          <a:xfrm>
            <a:off x="617250" y="1338179"/>
            <a:ext cx="3826947" cy="41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07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3DBF-4219-2F76-D188-1AA3ECEE9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EA9BBE9-FD8E-09C4-C710-353511F68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Logistic Regression - Confusion Matrix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4283ED-55DF-3B1C-159E-19F69EAF670D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E1E61C-78AC-26DE-980C-FC59F485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279" y="1089756"/>
            <a:ext cx="6239626" cy="4901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FF7FCF-C954-20B3-B549-B70489AE3273}"/>
              </a:ext>
            </a:extLst>
          </p:cNvPr>
          <p:cNvSpPr txBox="1"/>
          <p:nvPr/>
        </p:nvSpPr>
        <p:spPr>
          <a:xfrm>
            <a:off x="866274" y="2413337"/>
            <a:ext cx="40586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🎯 </a:t>
            </a:r>
            <a:r>
              <a:rPr lang="en-US" b="1" dirty="0"/>
              <a:t>CONFUSION MATRIX METRICS:</a:t>
            </a:r>
          </a:p>
          <a:p>
            <a:r>
              <a:rPr lang="en-US" dirty="0"/>
              <a:t>   True Positives:  12</a:t>
            </a:r>
          </a:p>
          <a:p>
            <a:r>
              <a:rPr lang="en-US" dirty="0"/>
              <a:t>   True Negatives:  2</a:t>
            </a:r>
          </a:p>
          <a:p>
            <a:r>
              <a:rPr lang="en-US" dirty="0"/>
              <a:t>   False Positives: 4</a:t>
            </a:r>
          </a:p>
          <a:p>
            <a:r>
              <a:rPr lang="en-US" dirty="0"/>
              <a:t>   False Negatives: 0</a:t>
            </a:r>
          </a:p>
          <a:p>
            <a:r>
              <a:rPr lang="en-US" dirty="0"/>
              <a:t>   Sensitivity:     1.0000</a:t>
            </a:r>
          </a:p>
          <a:p>
            <a:r>
              <a:rPr lang="en-US" dirty="0"/>
              <a:t>   Specificity:     0.3333</a:t>
            </a:r>
          </a:p>
        </p:txBody>
      </p:sp>
    </p:spTree>
    <p:extLst>
      <p:ext uri="{BB962C8B-B14F-4D97-AF65-F5344CB8AC3E}">
        <p14:creationId xmlns:p14="http://schemas.microsoft.com/office/powerpoint/2010/main" val="117284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0A5D787-84F7-A873-3229-4242D4F60749}"/>
              </a:ext>
            </a:extLst>
          </p:cNvPr>
          <p:cNvSpPr txBox="1"/>
          <p:nvPr/>
        </p:nvSpPr>
        <p:spPr>
          <a:xfrm>
            <a:off x="3499552" y="3572140"/>
            <a:ext cx="4570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METHODOLGIES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F06064D-1041-A4C6-17A3-256B6D23F238}"/>
              </a:ext>
            </a:extLst>
          </p:cNvPr>
          <p:cNvSpPr/>
          <p:nvPr/>
        </p:nvSpPr>
        <p:spPr>
          <a:xfrm>
            <a:off x="2135589" y="1331860"/>
            <a:ext cx="1371600" cy="13716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15366C90-E556-5719-36FF-875C471DFEA6}"/>
              </a:ext>
            </a:extLst>
          </p:cNvPr>
          <p:cNvSpPr/>
          <p:nvPr/>
        </p:nvSpPr>
        <p:spPr>
          <a:xfrm>
            <a:off x="4269188" y="1103260"/>
            <a:ext cx="1828800" cy="18288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5000" b="1" dirty="0">
              <a:solidFill>
                <a:schemeClr val="bg2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12C3203-34B9-F35D-B63C-04151124E0D2}"/>
              </a:ext>
            </a:extLst>
          </p:cNvPr>
          <p:cNvSpPr/>
          <p:nvPr/>
        </p:nvSpPr>
        <p:spPr>
          <a:xfrm>
            <a:off x="6859987" y="874660"/>
            <a:ext cx="2286000" cy="22860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8000" b="1" dirty="0">
              <a:solidFill>
                <a:schemeClr val="bg2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2E99B962-FFB6-E008-C7A2-840B15C03327}"/>
              </a:ext>
            </a:extLst>
          </p:cNvPr>
          <p:cNvSpPr/>
          <p:nvPr/>
        </p:nvSpPr>
        <p:spPr>
          <a:xfrm>
            <a:off x="2044149" y="1240420"/>
            <a:ext cx="1554480" cy="15544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7189EAE4-9EB6-8A80-5C22-FBBB171E1874}"/>
              </a:ext>
            </a:extLst>
          </p:cNvPr>
          <p:cNvSpPr/>
          <p:nvPr/>
        </p:nvSpPr>
        <p:spPr>
          <a:xfrm>
            <a:off x="4177748" y="1011820"/>
            <a:ext cx="2011680" cy="20116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8435E969-5194-983A-BE2D-5BA64246D83A}"/>
              </a:ext>
            </a:extLst>
          </p:cNvPr>
          <p:cNvSpPr/>
          <p:nvPr/>
        </p:nvSpPr>
        <p:spPr>
          <a:xfrm>
            <a:off x="6768547" y="783220"/>
            <a:ext cx="2468880" cy="24688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6DE363-7D42-DBF1-10A1-09438B043203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598629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68C6D2-61DA-40D8-2AA7-D71F34AD0AE5}"/>
              </a:ext>
            </a:extLst>
          </p:cNvPr>
          <p:cNvCxnSpPr/>
          <p:nvPr/>
        </p:nvCxnSpPr>
        <p:spPr>
          <a:xfrm>
            <a:off x="6189428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48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4AC96-F041-9B9C-E542-ACFACDFC1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4B28A3-65A5-1DC3-D958-CF5E8DCCF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Support Vector Machine (SVM) – Key Metrics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2DE0CF-78AA-880C-4F75-4DD58B22401C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68E328-0C6C-059E-FA7E-C0E0DA600007}"/>
              </a:ext>
            </a:extLst>
          </p:cNvPr>
          <p:cNvSpPr txBox="1"/>
          <p:nvPr/>
        </p:nvSpPr>
        <p:spPr>
          <a:xfrm>
            <a:off x="4451682" y="1311271"/>
            <a:ext cx="35453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📊 BASIC METRICS:</a:t>
            </a:r>
          </a:p>
          <a:p>
            <a:r>
              <a:rPr lang="en-US" dirty="0"/>
              <a:t>   Accuracy:  0.7778 (77.78%)</a:t>
            </a:r>
          </a:p>
          <a:p>
            <a:r>
              <a:rPr lang="en-US" dirty="0"/>
              <a:t>   Precision: 0.8333</a:t>
            </a:r>
          </a:p>
          <a:p>
            <a:r>
              <a:rPr lang="en-US" dirty="0"/>
              <a:t>   Recall:    0.7778</a:t>
            </a:r>
          </a:p>
          <a:p>
            <a:r>
              <a:rPr lang="en-US" dirty="0"/>
              <a:t>   F1-Score:  0.7381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C8736-5717-0F0C-77C0-5088D63A15DA}"/>
              </a:ext>
            </a:extLst>
          </p:cNvPr>
          <p:cNvSpPr txBox="1"/>
          <p:nvPr/>
        </p:nvSpPr>
        <p:spPr>
          <a:xfrm>
            <a:off x="4451682" y="3117868"/>
            <a:ext cx="3545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📈 </a:t>
            </a:r>
            <a:r>
              <a:rPr lang="it-IT" b="1" dirty="0"/>
              <a:t>PROBABILITY METRICS:</a:t>
            </a:r>
          </a:p>
          <a:p>
            <a:r>
              <a:rPr lang="it-IT" dirty="0"/>
              <a:t>   ROC AUC Score: 0.8472</a:t>
            </a:r>
          </a:p>
          <a:p>
            <a:r>
              <a:rPr lang="it-IT" dirty="0"/>
              <a:t>   Log Loss:      0.4270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B6462D-6BCD-67A6-EBB6-FA80E59F7BD8}"/>
              </a:ext>
            </a:extLst>
          </p:cNvPr>
          <p:cNvSpPr txBox="1"/>
          <p:nvPr/>
        </p:nvSpPr>
        <p:spPr>
          <a:xfrm>
            <a:off x="8401968" y="1311271"/>
            <a:ext cx="3545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🔍 </a:t>
            </a:r>
            <a:r>
              <a:rPr lang="en-US" b="1" dirty="0"/>
              <a:t>CROSS-VALIDATION:</a:t>
            </a:r>
          </a:p>
          <a:p>
            <a:r>
              <a:rPr lang="en-US" dirty="0"/>
              <a:t>   CV Accuracy: 0.8500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2C6CA4-E887-925E-9430-C145DE89F37F}"/>
              </a:ext>
            </a:extLst>
          </p:cNvPr>
          <p:cNvSpPr txBox="1"/>
          <p:nvPr/>
        </p:nvSpPr>
        <p:spPr>
          <a:xfrm>
            <a:off x="8401968" y="2286871"/>
            <a:ext cx="35453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⚙️  BEST HYPERPARAMETERS</a:t>
            </a:r>
            <a:r>
              <a:rPr lang="en-US" dirty="0"/>
              <a:t>:</a:t>
            </a:r>
          </a:p>
          <a:p>
            <a:r>
              <a:rPr lang="en-US" dirty="0"/>
              <a:t>   C: 1</a:t>
            </a:r>
          </a:p>
          <a:p>
            <a:r>
              <a:rPr lang="en-US" dirty="0"/>
              <a:t>   gamma: scale</a:t>
            </a:r>
          </a:p>
          <a:p>
            <a:r>
              <a:rPr lang="en-US" dirty="0"/>
              <a:t>   kernel: </a:t>
            </a:r>
            <a:r>
              <a:rPr lang="en-US" dirty="0" err="1"/>
              <a:t>rbf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758973-9B3E-9F72-D5CA-85A91ED729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-1685" t="8843" r="1685" b="14735"/>
          <a:stretch>
            <a:fillRect/>
          </a:stretch>
        </p:blipFill>
        <p:spPr>
          <a:xfrm>
            <a:off x="0" y="1311271"/>
            <a:ext cx="3826947" cy="41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0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9406E-C39E-4D9B-7BA0-C6ED8CE12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170A7DE-FCB5-FD39-D133-8ADC2D329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Support Vector Machine (SVM) – Confusion Matrix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4A8333-F433-DE54-9BCB-F3E9AAF8638D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267C48-EF68-E501-0D0E-B65C965C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237" y="1077154"/>
            <a:ext cx="6255668" cy="4914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E72A96-9992-0373-0133-61E2AEFFEFC4}"/>
              </a:ext>
            </a:extLst>
          </p:cNvPr>
          <p:cNvSpPr txBox="1"/>
          <p:nvPr/>
        </p:nvSpPr>
        <p:spPr>
          <a:xfrm>
            <a:off x="898357" y="2144632"/>
            <a:ext cx="40586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🎯 CONFUSION MATRIX METRICS:</a:t>
            </a:r>
          </a:p>
          <a:p>
            <a:r>
              <a:rPr lang="en-US" dirty="0"/>
              <a:t>   True Positives:  12</a:t>
            </a:r>
          </a:p>
          <a:p>
            <a:r>
              <a:rPr lang="en-US" dirty="0"/>
              <a:t>   True Negatives:  2</a:t>
            </a:r>
          </a:p>
          <a:p>
            <a:r>
              <a:rPr lang="en-US" dirty="0"/>
              <a:t>   False Positives: 4</a:t>
            </a:r>
          </a:p>
          <a:p>
            <a:r>
              <a:rPr lang="en-US" dirty="0"/>
              <a:t>   False Negatives: 0</a:t>
            </a:r>
          </a:p>
          <a:p>
            <a:r>
              <a:rPr lang="en-US" dirty="0"/>
              <a:t>   Sensitivity:     1.0000</a:t>
            </a:r>
          </a:p>
          <a:p>
            <a:r>
              <a:rPr lang="en-US" dirty="0"/>
              <a:t>   Specificity:     0.3333</a:t>
            </a:r>
          </a:p>
        </p:txBody>
      </p:sp>
    </p:spTree>
    <p:extLst>
      <p:ext uri="{BB962C8B-B14F-4D97-AF65-F5344CB8AC3E}">
        <p14:creationId xmlns:p14="http://schemas.microsoft.com/office/powerpoint/2010/main" val="1310329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FCBFD-1FB8-710A-A2A5-BC82DAA5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D31F9C-F4D9-0D74-C43B-685BF1CF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Decision Tree  - Key Merics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4F455D-F157-F96B-12A6-461F99009EC6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A54F04-4A10-5FFF-DBD7-984421CFFD03}"/>
              </a:ext>
            </a:extLst>
          </p:cNvPr>
          <p:cNvSpPr txBox="1"/>
          <p:nvPr/>
        </p:nvSpPr>
        <p:spPr>
          <a:xfrm>
            <a:off x="4636169" y="1221212"/>
            <a:ext cx="42351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📊 </a:t>
            </a:r>
            <a:r>
              <a:rPr lang="en-US" b="1" dirty="0"/>
              <a:t>BASIC METRICS:</a:t>
            </a:r>
          </a:p>
          <a:p>
            <a:r>
              <a:rPr lang="en-US" dirty="0"/>
              <a:t>   Accuracy:  0.8333 (83.33%)</a:t>
            </a:r>
          </a:p>
          <a:p>
            <a:r>
              <a:rPr lang="en-US" dirty="0"/>
              <a:t>   Precision: 0.8308</a:t>
            </a:r>
          </a:p>
          <a:p>
            <a:r>
              <a:rPr lang="en-US" dirty="0"/>
              <a:t>   Recall:    0.8333</a:t>
            </a:r>
          </a:p>
          <a:p>
            <a:r>
              <a:rPr lang="en-US" dirty="0"/>
              <a:t>   F1-Score:  0.8291</a:t>
            </a:r>
          </a:p>
          <a:p>
            <a:endParaRPr lang="en-US" dirty="0"/>
          </a:p>
          <a:p>
            <a:r>
              <a:rPr lang="en-US" dirty="0"/>
              <a:t>📈 </a:t>
            </a:r>
            <a:r>
              <a:rPr lang="en-US" b="1" dirty="0"/>
              <a:t>PROBABILITY METRICS:</a:t>
            </a:r>
          </a:p>
          <a:p>
            <a:r>
              <a:rPr lang="en-US" dirty="0"/>
              <a:t>   ROC AUC Score: 0.7222</a:t>
            </a:r>
          </a:p>
          <a:p>
            <a:r>
              <a:rPr lang="en-US" dirty="0"/>
              <a:t>   Log Loss:      4.1583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226A19-7B45-488C-E49F-0FCFA16886B2}"/>
              </a:ext>
            </a:extLst>
          </p:cNvPr>
          <p:cNvSpPr txBox="1"/>
          <p:nvPr/>
        </p:nvSpPr>
        <p:spPr>
          <a:xfrm>
            <a:off x="8422073" y="982002"/>
            <a:ext cx="39142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🔍 </a:t>
            </a:r>
            <a:r>
              <a:rPr lang="en-US" b="1" dirty="0"/>
              <a:t>CROSS-VALIDATION:</a:t>
            </a:r>
          </a:p>
          <a:p>
            <a:r>
              <a:rPr lang="en-US" dirty="0"/>
              <a:t>   CV Accuracy: 0.8893</a:t>
            </a:r>
          </a:p>
          <a:p>
            <a:endParaRPr lang="en-US" dirty="0"/>
          </a:p>
          <a:p>
            <a:r>
              <a:rPr lang="en-US" dirty="0"/>
              <a:t>⚙️  </a:t>
            </a:r>
            <a:r>
              <a:rPr lang="en-US" b="1" dirty="0"/>
              <a:t>BEST HYPERPARAMETERS:</a:t>
            </a:r>
          </a:p>
          <a:p>
            <a:r>
              <a:rPr lang="en-US" dirty="0"/>
              <a:t>   criterion: </a:t>
            </a:r>
            <a:r>
              <a:rPr lang="en-US" dirty="0" err="1"/>
              <a:t>gini</a:t>
            </a:r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max_depth</a:t>
            </a:r>
            <a:r>
              <a:rPr lang="en-US" dirty="0"/>
              <a:t>: 6</a:t>
            </a:r>
          </a:p>
          <a:p>
            <a:r>
              <a:rPr lang="en-US" dirty="0"/>
              <a:t>   </a:t>
            </a:r>
            <a:r>
              <a:rPr lang="en-US" dirty="0" err="1"/>
              <a:t>max_features</a:t>
            </a:r>
            <a:r>
              <a:rPr lang="en-US" dirty="0"/>
              <a:t>: sqrt</a:t>
            </a:r>
          </a:p>
          <a:p>
            <a:r>
              <a:rPr lang="en-US" dirty="0"/>
              <a:t>   </a:t>
            </a:r>
            <a:r>
              <a:rPr lang="en-US" dirty="0" err="1"/>
              <a:t>min_samples_leaf</a:t>
            </a:r>
            <a:r>
              <a:rPr lang="en-US" dirty="0"/>
              <a:t>: 1</a:t>
            </a:r>
          </a:p>
          <a:p>
            <a:r>
              <a:rPr lang="en-US" dirty="0"/>
              <a:t>   </a:t>
            </a:r>
            <a:r>
              <a:rPr lang="en-US" dirty="0" err="1"/>
              <a:t>min_samples_split</a:t>
            </a:r>
            <a:r>
              <a:rPr lang="en-US" dirty="0"/>
              <a:t>: 5</a:t>
            </a:r>
          </a:p>
          <a:p>
            <a:r>
              <a:rPr lang="en-US" dirty="0"/>
              <a:t>   splitter: best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ABF3F5-032E-CFB3-F396-225B8A9982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rcRect l="-1685" t="8843" r="1685" b="14735"/>
          <a:stretch>
            <a:fillRect/>
          </a:stretch>
        </p:blipFill>
        <p:spPr>
          <a:xfrm>
            <a:off x="232239" y="1338179"/>
            <a:ext cx="3826947" cy="41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35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0396D-C012-E663-E50E-0A69DE81D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918DFB0-EF10-94C8-0410-004B067CC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Decision Tree  - Confusion Matrix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67546A-FB87-86CE-4168-85C5C4EF4401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A8D3E3D-7AA1-A473-0C03-BCD64D895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71" y="1026387"/>
            <a:ext cx="6320288" cy="4965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772CC-C317-2DB5-D60C-7F66DC87F2AE}"/>
              </a:ext>
            </a:extLst>
          </p:cNvPr>
          <p:cNvSpPr txBox="1"/>
          <p:nvPr/>
        </p:nvSpPr>
        <p:spPr>
          <a:xfrm>
            <a:off x="497305" y="179938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🎯 </a:t>
            </a:r>
            <a:r>
              <a:rPr lang="en-US" b="1" dirty="0"/>
              <a:t>CONFUSION MATRIX METRICS:</a:t>
            </a:r>
          </a:p>
          <a:p>
            <a:r>
              <a:rPr lang="en-US" dirty="0"/>
              <a:t>   True Positives:  11</a:t>
            </a:r>
          </a:p>
          <a:p>
            <a:r>
              <a:rPr lang="en-US" dirty="0"/>
              <a:t>   True Negatives:  4</a:t>
            </a:r>
          </a:p>
          <a:p>
            <a:r>
              <a:rPr lang="en-US" dirty="0"/>
              <a:t>   False Positives: 2</a:t>
            </a:r>
          </a:p>
          <a:p>
            <a:r>
              <a:rPr lang="en-US" dirty="0"/>
              <a:t>   False Negatives: 1</a:t>
            </a:r>
          </a:p>
          <a:p>
            <a:r>
              <a:rPr lang="en-US" dirty="0"/>
              <a:t>   Sensitivity:     0.9167</a:t>
            </a:r>
          </a:p>
          <a:p>
            <a:r>
              <a:rPr lang="en-US" dirty="0"/>
              <a:t>   Specificity:     0.6667</a:t>
            </a:r>
          </a:p>
        </p:txBody>
      </p:sp>
    </p:spTree>
    <p:extLst>
      <p:ext uri="{BB962C8B-B14F-4D97-AF65-F5344CB8AC3E}">
        <p14:creationId xmlns:p14="http://schemas.microsoft.com/office/powerpoint/2010/main" val="228211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74256-406E-BC7D-649B-963F7E1BD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283086-888D-72C6-D7FC-725E42B5F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K-Nearest Neighbor – Key Metrics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9BB73-925F-DAD6-8AA6-79082E214B05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1059C54-C562-1C19-DD9A-58AF98446FB6}"/>
              </a:ext>
            </a:extLst>
          </p:cNvPr>
          <p:cNvSpPr txBox="1"/>
          <p:nvPr/>
        </p:nvSpPr>
        <p:spPr>
          <a:xfrm>
            <a:off x="4572001" y="132997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📊 </a:t>
            </a:r>
            <a:r>
              <a:rPr lang="en-US" b="1" dirty="0"/>
              <a:t>BASIC METRICS:</a:t>
            </a:r>
          </a:p>
          <a:p>
            <a:r>
              <a:rPr lang="en-US" dirty="0"/>
              <a:t>   Accuracy:  0.7778 (77.78%)</a:t>
            </a:r>
          </a:p>
          <a:p>
            <a:r>
              <a:rPr lang="en-US" dirty="0"/>
              <a:t>   Precision: 0.8333</a:t>
            </a:r>
          </a:p>
          <a:p>
            <a:r>
              <a:rPr lang="en-US" dirty="0"/>
              <a:t>   Recall:    0.7778</a:t>
            </a:r>
          </a:p>
          <a:p>
            <a:r>
              <a:rPr lang="en-US" dirty="0"/>
              <a:t>   F1-Score:  0.7381</a:t>
            </a:r>
          </a:p>
          <a:p>
            <a:endParaRPr lang="en-US" dirty="0"/>
          </a:p>
          <a:p>
            <a:r>
              <a:rPr lang="en-US" b="1" dirty="0"/>
              <a:t>📈 PROBABILITY METRICS:</a:t>
            </a:r>
          </a:p>
          <a:p>
            <a:r>
              <a:rPr lang="en-US" dirty="0"/>
              <a:t>   ROC AUC Score: 0.8403</a:t>
            </a:r>
          </a:p>
          <a:p>
            <a:r>
              <a:rPr lang="en-US" dirty="0"/>
              <a:t>   Log Loss:      0.4568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3955F-593A-192F-49AD-9A8A2E41AF29}"/>
              </a:ext>
            </a:extLst>
          </p:cNvPr>
          <p:cNvSpPr txBox="1"/>
          <p:nvPr/>
        </p:nvSpPr>
        <p:spPr>
          <a:xfrm>
            <a:off x="8132816" y="1329977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🔍 CROSS-VALIDATION:</a:t>
            </a:r>
          </a:p>
          <a:p>
            <a:r>
              <a:rPr lang="en-US" dirty="0"/>
              <a:t>   CV Accuracy: 0.8786</a:t>
            </a:r>
          </a:p>
          <a:p>
            <a:endParaRPr lang="en-US" dirty="0"/>
          </a:p>
          <a:p>
            <a:r>
              <a:rPr lang="en-US" dirty="0"/>
              <a:t>⚙️  </a:t>
            </a:r>
            <a:r>
              <a:rPr lang="en-US" b="1" dirty="0"/>
              <a:t>BEST HYPERPARAMETERS</a:t>
            </a:r>
            <a:r>
              <a:rPr lang="en-US" dirty="0"/>
              <a:t>:</a:t>
            </a:r>
          </a:p>
          <a:p>
            <a:r>
              <a:rPr lang="en-US" dirty="0"/>
              <a:t>   algorithm: auto</a:t>
            </a:r>
          </a:p>
          <a:p>
            <a:r>
              <a:rPr lang="en-US" dirty="0"/>
              <a:t>   </a:t>
            </a:r>
            <a:r>
              <a:rPr lang="en-US" dirty="0" err="1"/>
              <a:t>n_neighbors</a:t>
            </a:r>
            <a:r>
              <a:rPr lang="en-US" dirty="0"/>
              <a:t>: 9</a:t>
            </a:r>
          </a:p>
          <a:p>
            <a:r>
              <a:rPr lang="en-US" dirty="0"/>
              <a:t>   p: 1</a:t>
            </a:r>
          </a:p>
          <a:p>
            <a:r>
              <a:rPr lang="en-US" dirty="0"/>
              <a:t>   weights: uniform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AA79BE-EC7F-94F5-E63C-6493991E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alphaModFix/>
          </a:blip>
          <a:srcRect l="-1685" t="8843" r="1685" b="14735"/>
          <a:stretch>
            <a:fillRect/>
          </a:stretch>
        </p:blipFill>
        <p:spPr>
          <a:xfrm>
            <a:off x="392661" y="1338179"/>
            <a:ext cx="3826947" cy="41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63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4BC74-C17F-E7A6-E7AF-DF4D11735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192E6B-BC17-3BAF-B434-D67E7352D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K-Nearest Neighbor – Confusion Matrix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16FADC-92F6-9D79-C39B-F376BC0B4BCF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96E3C0-010A-B2D3-9F23-800192A6E460}"/>
              </a:ext>
            </a:extLst>
          </p:cNvPr>
          <p:cNvSpPr txBox="1"/>
          <p:nvPr/>
        </p:nvSpPr>
        <p:spPr>
          <a:xfrm>
            <a:off x="802105" y="147863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🎯 </a:t>
            </a:r>
            <a:r>
              <a:rPr lang="en-US" b="1" dirty="0"/>
              <a:t>CONFUSION MATRIX METRICS:</a:t>
            </a:r>
          </a:p>
          <a:p>
            <a:r>
              <a:rPr lang="en-US" dirty="0"/>
              <a:t>   True Positives:  12</a:t>
            </a:r>
          </a:p>
          <a:p>
            <a:r>
              <a:rPr lang="en-US" dirty="0"/>
              <a:t>   True Negatives:  2</a:t>
            </a:r>
          </a:p>
          <a:p>
            <a:r>
              <a:rPr lang="en-US" dirty="0"/>
              <a:t>   False Positives: 4</a:t>
            </a:r>
          </a:p>
          <a:p>
            <a:r>
              <a:rPr lang="en-US" dirty="0"/>
              <a:t>   False Negatives: 0</a:t>
            </a:r>
          </a:p>
          <a:p>
            <a:r>
              <a:rPr lang="en-US" dirty="0"/>
              <a:t>   Sensitivity:     1.0000</a:t>
            </a:r>
          </a:p>
          <a:p>
            <a:r>
              <a:rPr lang="en-US" dirty="0"/>
              <a:t>   Specificity:     0.3333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F69711-F332-2739-4864-C12E2E75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13" y="1028198"/>
            <a:ext cx="6317982" cy="49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96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EEA-E239-D8EB-E30F-BE2B2DAB0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FB2E35-E2B0-7342-3C27-E0D42F5D0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1045361" cy="933115"/>
          </a:xfrm>
        </p:spPr>
        <p:txBody>
          <a:bodyPr anchor="ctr">
            <a:noAutofit/>
          </a:bodyPr>
          <a:lstStyle/>
          <a:p>
            <a:pPr algn="l"/>
            <a:r>
              <a:rPr lang="en-US" sz="3200" dirty="0"/>
              <a:t>Model Comparison - Conclusion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C1FB50-8017-4601-DDFA-54FB043564D9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58E0213-1B52-0BD5-9510-CE5064FDD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111036"/>
              </p:ext>
            </p:extLst>
          </p:nvPr>
        </p:nvGraphicFramePr>
        <p:xfrm>
          <a:off x="1890777" y="982002"/>
          <a:ext cx="7959076" cy="4206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678709012"/>
                    </a:ext>
                  </a:extLst>
                </a:gridCol>
                <a:gridCol w="1646722">
                  <a:extLst>
                    <a:ext uri="{9D8B030D-6E8A-4147-A177-3AD203B41FA5}">
                      <a16:colId xmlns:a16="http://schemas.microsoft.com/office/drawing/2014/main" val="2936056313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184463949"/>
                    </a:ext>
                  </a:extLst>
                </a:gridCol>
                <a:gridCol w="1491916">
                  <a:extLst>
                    <a:ext uri="{9D8B030D-6E8A-4147-A177-3AD203B41FA5}">
                      <a16:colId xmlns:a16="http://schemas.microsoft.com/office/drawing/2014/main" val="495891980"/>
                    </a:ext>
                  </a:extLst>
                </a:gridCol>
                <a:gridCol w="1466034">
                  <a:extLst>
                    <a:ext uri="{9D8B030D-6E8A-4147-A177-3AD203B41FA5}">
                      <a16:colId xmlns:a16="http://schemas.microsoft.com/office/drawing/2014/main" val="3066784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bg2"/>
                          </a:solidFill>
                        </a:rPr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bg2"/>
                          </a:solidFill>
                        </a:rPr>
                        <a:t>Logistic 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SVM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🏆</a:t>
                      </a:r>
                      <a:br>
                        <a:rPr lang="en-US" b="1" dirty="0"/>
                      </a:br>
                      <a:r>
                        <a:rPr lang="en-US" b="1" dirty="0"/>
                        <a:t> </a:t>
                      </a:r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Decision 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KNN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69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0.7778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0.7778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0.8333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0.7778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570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0.8308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592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0.7778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0.7778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0.7778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782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0.7381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0.7381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0.8291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0.7381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233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CV 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0.8625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0.8500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0.8893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0.8786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060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Specificity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0.3333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0.3333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0.6667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0.3333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0855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Sensitivity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0.9167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356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ROC AUC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0.8611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0.8472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0.7222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0.8403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621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Log Loss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0.4993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N/A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N/A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N/A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7249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D3130E1-6B78-80ED-11CA-B94C51A86C06}"/>
              </a:ext>
            </a:extLst>
          </p:cNvPr>
          <p:cNvSpPr txBox="1"/>
          <p:nvPr/>
        </p:nvSpPr>
        <p:spPr>
          <a:xfrm>
            <a:off x="2117559" y="5399658"/>
            <a:ext cx="7732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🏆 BEST MODEL:</a:t>
            </a:r>
            <a:r>
              <a:rPr lang="en-US" dirty="0"/>
              <a:t> Decision Tree - Test Accuracy: 0.8333 (83.33%)</a:t>
            </a:r>
          </a:p>
          <a:p>
            <a:pPr>
              <a:buNone/>
            </a:pPr>
            <a:r>
              <a:rPr lang="en-US" b="1" dirty="0"/>
              <a:t>🎯 BEST CV SCORE:</a:t>
            </a:r>
            <a:r>
              <a:rPr lang="en-US" dirty="0"/>
              <a:t> Decision Tree - CV Accuracy: 0.8893 (88.93%)</a:t>
            </a:r>
          </a:p>
        </p:txBody>
      </p:sp>
    </p:spTree>
    <p:extLst>
      <p:ext uri="{BB962C8B-B14F-4D97-AF65-F5344CB8AC3E}">
        <p14:creationId xmlns:p14="http://schemas.microsoft.com/office/powerpoint/2010/main" val="952081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A2F28-B84B-3806-B9E2-087CFFF43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D6BE56-4EE8-5AF2-C67B-FE4E291229A0}"/>
              </a:ext>
            </a:extLst>
          </p:cNvPr>
          <p:cNvSpPr txBox="1"/>
          <p:nvPr/>
        </p:nvSpPr>
        <p:spPr>
          <a:xfrm>
            <a:off x="3888188" y="3553179"/>
            <a:ext cx="33089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Appendices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2F7137C-7FD9-3386-B7CA-9E6CF02B9F30}"/>
              </a:ext>
            </a:extLst>
          </p:cNvPr>
          <p:cNvSpPr/>
          <p:nvPr/>
        </p:nvSpPr>
        <p:spPr>
          <a:xfrm>
            <a:off x="2135589" y="1331860"/>
            <a:ext cx="1371600" cy="13716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116E9374-35DF-9EAE-8726-BE35547E5F32}"/>
              </a:ext>
            </a:extLst>
          </p:cNvPr>
          <p:cNvSpPr/>
          <p:nvPr/>
        </p:nvSpPr>
        <p:spPr>
          <a:xfrm>
            <a:off x="4269188" y="1103260"/>
            <a:ext cx="1828800" cy="18288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5000" b="1" dirty="0">
              <a:solidFill>
                <a:schemeClr val="bg2"/>
              </a:solidFill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7F41224-5608-3F31-3787-164384CD2C41}"/>
              </a:ext>
            </a:extLst>
          </p:cNvPr>
          <p:cNvSpPr/>
          <p:nvPr/>
        </p:nvSpPr>
        <p:spPr>
          <a:xfrm>
            <a:off x="6859987" y="874660"/>
            <a:ext cx="2286000" cy="2286000"/>
          </a:xfrm>
          <a:prstGeom prst="flowChartConnector">
            <a:avLst/>
          </a:prstGeom>
          <a:solidFill>
            <a:srgbClr val="7030A0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0" b="1" dirty="0">
                <a:solidFill>
                  <a:schemeClr val="bg2"/>
                </a:solidFill>
                <a:sym typeface="Wingdings" panose="05000000000000000000" pitchFamily="2" charset="2"/>
              </a:rPr>
              <a:t></a:t>
            </a:r>
            <a:endParaRPr lang="en-US" sz="18000" b="1" dirty="0">
              <a:solidFill>
                <a:schemeClr val="bg2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4562ADE-58CC-E8B1-E37A-6C5DD6FB058C}"/>
              </a:ext>
            </a:extLst>
          </p:cNvPr>
          <p:cNvSpPr/>
          <p:nvPr/>
        </p:nvSpPr>
        <p:spPr>
          <a:xfrm>
            <a:off x="2044149" y="1240420"/>
            <a:ext cx="1554480" cy="15544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0C6C0206-30F9-5E83-6460-1EB443C08F5A}"/>
              </a:ext>
            </a:extLst>
          </p:cNvPr>
          <p:cNvSpPr/>
          <p:nvPr/>
        </p:nvSpPr>
        <p:spPr>
          <a:xfrm>
            <a:off x="4177748" y="1011820"/>
            <a:ext cx="2011680" cy="20116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AABDC59-DC5D-7865-F53E-F45FC04525BD}"/>
              </a:ext>
            </a:extLst>
          </p:cNvPr>
          <p:cNvSpPr/>
          <p:nvPr/>
        </p:nvSpPr>
        <p:spPr>
          <a:xfrm>
            <a:off x="6768547" y="783220"/>
            <a:ext cx="2468880" cy="246888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0" b="1" dirty="0">
              <a:solidFill>
                <a:schemeClr val="bg2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A6CF97-53EA-968C-859C-1BE49F491144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3598629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C72962-FB1D-C17F-9E88-DC837EFE8471}"/>
              </a:ext>
            </a:extLst>
          </p:cNvPr>
          <p:cNvCxnSpPr/>
          <p:nvPr/>
        </p:nvCxnSpPr>
        <p:spPr>
          <a:xfrm>
            <a:off x="6189428" y="2017660"/>
            <a:ext cx="57911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990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BB667-3821-BC15-CC07-A69DF0E1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18FF-6FE7-088D-9C87-5B9F0F566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Appendix: GitHub Repository Link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6BF6DE-67BD-4584-79D0-A965BDBF21CE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1AE3E6-AF26-D68E-F8E1-EE1DE48720C1}"/>
              </a:ext>
            </a:extLst>
          </p:cNvPr>
          <p:cNvSpPr txBox="1"/>
          <p:nvPr/>
        </p:nvSpPr>
        <p:spPr>
          <a:xfrm>
            <a:off x="1697974" y="2412772"/>
            <a:ext cx="979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https://github.com/andyflorence/IBM-Capstone-Project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143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C1FFC-B6EC-11C7-4881-64F1AB7E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A490-0BC7-F7B9-D4BC-A04C1F1F3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10147003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Appendix: About the SpaceX API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485741-C077-BB90-A3F6-0ED3CC0F1C72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4BDAAD-320E-FC93-8416-A6A5BE168FEB}"/>
              </a:ext>
            </a:extLst>
          </p:cNvPr>
          <p:cNvSpPr txBox="1"/>
          <p:nvPr/>
        </p:nvSpPr>
        <p:spPr>
          <a:xfrm>
            <a:off x="897835" y="1257554"/>
            <a:ext cx="188512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effectLst/>
              </a:rPr>
              <a:t>Data Types:</a:t>
            </a:r>
          </a:p>
          <a:p>
            <a:r>
              <a:rPr lang="en-US" sz="1200" b="0" i="0" dirty="0" err="1">
                <a:effectLst/>
              </a:rPr>
              <a:t>FlightNumber</a:t>
            </a:r>
            <a:r>
              <a:rPr lang="en-US" sz="1200" b="0" i="0" dirty="0">
                <a:effectLst/>
              </a:rPr>
              <a:t> int64</a:t>
            </a:r>
          </a:p>
          <a:p>
            <a:r>
              <a:rPr lang="en-US" sz="1200" b="0" i="0" dirty="0">
                <a:effectLst/>
              </a:rPr>
              <a:t>Date object</a:t>
            </a:r>
          </a:p>
          <a:p>
            <a:r>
              <a:rPr lang="en-US" sz="1200" b="0" i="0" dirty="0" err="1">
                <a:effectLst/>
              </a:rPr>
              <a:t>BoosterVersion</a:t>
            </a:r>
            <a:r>
              <a:rPr lang="en-US" sz="1200" b="0" i="0" dirty="0">
                <a:effectLst/>
              </a:rPr>
              <a:t> object</a:t>
            </a:r>
          </a:p>
          <a:p>
            <a:r>
              <a:rPr lang="en-US" sz="1200" b="0" i="0" dirty="0" err="1">
                <a:effectLst/>
              </a:rPr>
              <a:t>PayloadMass</a:t>
            </a:r>
            <a:r>
              <a:rPr lang="en-US" sz="1200" b="0" i="0" dirty="0">
                <a:effectLst/>
              </a:rPr>
              <a:t> float64</a:t>
            </a:r>
          </a:p>
          <a:p>
            <a:r>
              <a:rPr lang="en-US" sz="1200" b="0" i="0" dirty="0">
                <a:effectLst/>
              </a:rPr>
              <a:t> Orbit object</a:t>
            </a:r>
          </a:p>
          <a:p>
            <a:r>
              <a:rPr lang="en-US" sz="1200" b="0" i="0" dirty="0" err="1">
                <a:effectLst/>
              </a:rPr>
              <a:t>LaunchSite</a:t>
            </a:r>
            <a:r>
              <a:rPr lang="en-US" sz="1200" b="0" i="0" dirty="0">
                <a:effectLst/>
              </a:rPr>
              <a:t> object</a:t>
            </a:r>
          </a:p>
          <a:p>
            <a:r>
              <a:rPr lang="en-US" sz="1200" b="0" i="0" dirty="0">
                <a:effectLst/>
              </a:rPr>
              <a:t>Outcome object</a:t>
            </a:r>
          </a:p>
          <a:p>
            <a:r>
              <a:rPr lang="en-US" sz="1200" b="0" i="0" dirty="0">
                <a:effectLst/>
              </a:rPr>
              <a:t>Flights int64</a:t>
            </a:r>
          </a:p>
          <a:p>
            <a:r>
              <a:rPr lang="en-US" sz="1200" b="0" i="0" dirty="0" err="1">
                <a:effectLst/>
              </a:rPr>
              <a:t>GridFins</a:t>
            </a:r>
            <a:r>
              <a:rPr lang="en-US" sz="1200" b="0" i="0" dirty="0">
                <a:effectLst/>
              </a:rPr>
              <a:t> bool</a:t>
            </a:r>
          </a:p>
          <a:p>
            <a:r>
              <a:rPr lang="en-US" sz="1200" b="0" i="0" dirty="0">
                <a:effectLst/>
              </a:rPr>
              <a:t>Reused bool</a:t>
            </a:r>
          </a:p>
          <a:p>
            <a:r>
              <a:rPr lang="en-US" sz="1200" b="0" i="0" dirty="0">
                <a:effectLst/>
              </a:rPr>
              <a:t> Legs bool</a:t>
            </a:r>
          </a:p>
          <a:p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LandingPad</a:t>
            </a:r>
            <a:r>
              <a:rPr lang="en-US" sz="1200" b="0" i="0" dirty="0">
                <a:effectLst/>
              </a:rPr>
              <a:t> object</a:t>
            </a:r>
          </a:p>
          <a:p>
            <a:r>
              <a:rPr lang="en-US" sz="1200" b="0" i="0" dirty="0">
                <a:effectLst/>
              </a:rPr>
              <a:t> Block float64</a:t>
            </a:r>
          </a:p>
          <a:p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ReusedCount</a:t>
            </a:r>
            <a:r>
              <a:rPr lang="en-US" sz="1200" b="0" i="0" dirty="0">
                <a:effectLst/>
              </a:rPr>
              <a:t> int64</a:t>
            </a:r>
          </a:p>
          <a:p>
            <a:r>
              <a:rPr lang="en-US" sz="1200" b="0" i="0" dirty="0">
                <a:effectLst/>
              </a:rPr>
              <a:t> Serial object</a:t>
            </a:r>
          </a:p>
          <a:p>
            <a:r>
              <a:rPr lang="en-US" sz="1200" b="0" i="0" dirty="0">
                <a:effectLst/>
              </a:rPr>
              <a:t> Longitude float64</a:t>
            </a:r>
          </a:p>
          <a:p>
            <a:r>
              <a:rPr lang="en-US" sz="1200" b="0" i="0" dirty="0">
                <a:effectLst/>
              </a:rPr>
              <a:t> Latitude float64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32185-BF84-A3F4-890C-3DD3796BA3D2}"/>
              </a:ext>
            </a:extLst>
          </p:cNvPr>
          <p:cNvSpPr txBox="1"/>
          <p:nvPr/>
        </p:nvSpPr>
        <p:spPr>
          <a:xfrm>
            <a:off x="3200400" y="1257554"/>
            <a:ext cx="171947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 i="0">
                <a:effectLst/>
              </a:defRPr>
            </a:lvl1pPr>
          </a:lstStyle>
          <a:p>
            <a:r>
              <a:rPr lang="en-US" dirty="0"/>
              <a:t>Missing Values:</a:t>
            </a:r>
          </a:p>
          <a:p>
            <a:r>
              <a:rPr lang="en-US" sz="1200" b="0" dirty="0" err="1"/>
              <a:t>FlightNumber</a:t>
            </a:r>
            <a:r>
              <a:rPr lang="en-US" sz="1200" b="0" dirty="0"/>
              <a:t> 0 </a:t>
            </a:r>
          </a:p>
          <a:p>
            <a:r>
              <a:rPr lang="en-US" sz="1200" b="0" dirty="0"/>
              <a:t>Date 0 </a:t>
            </a:r>
          </a:p>
          <a:p>
            <a:r>
              <a:rPr lang="en-US" sz="1200" b="0" dirty="0" err="1"/>
              <a:t>BoosterVersion</a:t>
            </a:r>
            <a:r>
              <a:rPr lang="en-US" sz="1200" b="0" dirty="0"/>
              <a:t> 0</a:t>
            </a:r>
          </a:p>
          <a:p>
            <a:r>
              <a:rPr lang="en-US" sz="1200" b="0" dirty="0" err="1"/>
              <a:t>PayloadMass</a:t>
            </a:r>
            <a:r>
              <a:rPr lang="en-US" sz="1200" b="0" dirty="0"/>
              <a:t> 3</a:t>
            </a:r>
          </a:p>
          <a:p>
            <a:r>
              <a:rPr lang="en-US" sz="1200" b="0" dirty="0"/>
              <a:t>Orbit 0</a:t>
            </a:r>
          </a:p>
          <a:p>
            <a:r>
              <a:rPr lang="en-US" sz="1200" b="0" dirty="0" err="1"/>
              <a:t>LaunchSite</a:t>
            </a:r>
            <a:r>
              <a:rPr lang="en-US" sz="1200" b="0" dirty="0"/>
              <a:t> 0</a:t>
            </a:r>
          </a:p>
          <a:p>
            <a:r>
              <a:rPr lang="en-US" sz="1200" b="0" dirty="0"/>
              <a:t>Outcome 0</a:t>
            </a:r>
          </a:p>
          <a:p>
            <a:r>
              <a:rPr lang="en-US" sz="1200" b="0" dirty="0"/>
              <a:t>Flights 0</a:t>
            </a:r>
          </a:p>
          <a:p>
            <a:r>
              <a:rPr lang="en-US" sz="1200" b="0" dirty="0" err="1"/>
              <a:t>GridFins</a:t>
            </a:r>
            <a:r>
              <a:rPr lang="en-US" sz="1200" b="0" dirty="0"/>
              <a:t> 0 </a:t>
            </a:r>
          </a:p>
          <a:p>
            <a:r>
              <a:rPr lang="en-US" sz="1200" b="0" dirty="0"/>
              <a:t>Reused 0</a:t>
            </a:r>
          </a:p>
          <a:p>
            <a:r>
              <a:rPr lang="en-US" sz="1200" b="0" dirty="0"/>
              <a:t>Legs 0 </a:t>
            </a:r>
          </a:p>
          <a:p>
            <a:r>
              <a:rPr lang="en-US" sz="1200" b="0" dirty="0" err="1"/>
              <a:t>LandingPad</a:t>
            </a:r>
            <a:r>
              <a:rPr lang="en-US" sz="1200" b="0" dirty="0"/>
              <a:t> 7</a:t>
            </a:r>
          </a:p>
          <a:p>
            <a:r>
              <a:rPr lang="en-US" sz="1200" b="0" dirty="0"/>
              <a:t>Block 0</a:t>
            </a:r>
          </a:p>
          <a:p>
            <a:r>
              <a:rPr lang="en-US" sz="1200" b="0" dirty="0" err="1"/>
              <a:t>ReusedCount</a:t>
            </a:r>
            <a:r>
              <a:rPr lang="en-US" sz="1200" b="0" dirty="0"/>
              <a:t> 0</a:t>
            </a:r>
          </a:p>
          <a:p>
            <a:r>
              <a:rPr lang="en-US" sz="1200" b="0" dirty="0"/>
              <a:t>Serial 0</a:t>
            </a:r>
          </a:p>
          <a:p>
            <a:r>
              <a:rPr lang="en-US" sz="1200" b="0" dirty="0"/>
              <a:t>Longitude 0</a:t>
            </a:r>
          </a:p>
          <a:p>
            <a:r>
              <a:rPr lang="en-US" sz="1200" b="0" dirty="0"/>
              <a:t>Latitude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0B67E-00C5-A0F8-9403-2056D1BAB7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9870" y="1050523"/>
            <a:ext cx="5999441" cy="52320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04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79372-470B-BEEE-AA53-43D3663F6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0D68-9159-A800-542B-D2E2E6C68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8834927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Overall Project 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0760FF-FAB0-CDA1-0434-25538C72A54B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5">
            <a:extLst>
              <a:ext uri="{FF2B5EF4-FFF2-40B4-BE49-F238E27FC236}">
                <a16:creationId xmlns:a16="http://schemas.microsoft.com/office/drawing/2014/main" id="{BB0E42C4-157B-89EA-8819-720F1C806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288" y="1120676"/>
            <a:ext cx="9886950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Problem Definition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Translate stakeholder goals into a measurable ML problem with defined success metrics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Acquisition &amp; Inventory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and catalog relevant data sources across internal systems, third-party feeds, and public datasets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Exploratory Data Analysis (EDA)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Profile distributions, detect anomalies, and uncover relationships through statistical summaries and visualizations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Preprocessing &amp; Feature Engineering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missing values, encode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categoricals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engineer domain-informed variables to strengthen model signal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Selection &amp; Baseline Establishment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 candidate algorithms against a simple baseline to guide complexity tradeoffs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Training &amp; Cross-Validation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 models using k-fold cross-validation to ensure robust, generalizable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Hyperparameter Tuning &amp; Optimization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anose="020B0604020202020204" pitchFamily="34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grid search, random search, or Bayesian optimization to improve model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Evaluation &amp; Interpretability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Assess final performance on a held-out test set; use SHAP or LIME for explainability</a:t>
            </a:r>
          </a:p>
        </p:txBody>
      </p:sp>
      <p:pic>
        <p:nvPicPr>
          <p:cNvPr id="5" name="Graphic 4" descr="Badge 8 with solid fill">
            <a:extLst>
              <a:ext uri="{FF2B5EF4-FFF2-40B4-BE49-F238E27FC236}">
                <a16:creationId xmlns:a16="http://schemas.microsoft.com/office/drawing/2014/main" id="{0E9EBB04-B2B5-A726-3670-AA4F9F261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726" y="5271788"/>
            <a:ext cx="365760" cy="365760"/>
          </a:xfrm>
          <a:prstGeom prst="rect">
            <a:avLst/>
          </a:prstGeom>
        </p:spPr>
      </p:pic>
      <p:pic>
        <p:nvPicPr>
          <p:cNvPr id="7" name="Graphic 6" descr="Badge 4 with solid fill">
            <a:extLst>
              <a:ext uri="{FF2B5EF4-FFF2-40B4-BE49-F238E27FC236}">
                <a16:creationId xmlns:a16="http://schemas.microsoft.com/office/drawing/2014/main" id="{3037E643-B719-5B26-7CEC-6C38882E3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528" y="2975151"/>
            <a:ext cx="365760" cy="36576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544D2594-3D9F-8E20-2078-2092AF42D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629" y="1767457"/>
            <a:ext cx="365760" cy="365760"/>
          </a:xfrm>
          <a:prstGeom prst="rect">
            <a:avLst/>
          </a:prstGeom>
        </p:spPr>
      </p:pic>
      <p:pic>
        <p:nvPicPr>
          <p:cNvPr id="9" name="Graphic 8" descr="Badge 3 with solid fill">
            <a:extLst>
              <a:ext uri="{FF2B5EF4-FFF2-40B4-BE49-F238E27FC236}">
                <a16:creationId xmlns:a16="http://schemas.microsoft.com/office/drawing/2014/main" id="{46713C08-B766-5032-7771-E5ED38945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726" y="2369628"/>
            <a:ext cx="365760" cy="365760"/>
          </a:xfrm>
          <a:prstGeom prst="rect">
            <a:avLst/>
          </a:prstGeom>
        </p:spPr>
      </p:pic>
      <p:pic>
        <p:nvPicPr>
          <p:cNvPr id="10" name="Graphic 9" descr="Badge 6 with solid fill">
            <a:extLst>
              <a:ext uri="{FF2B5EF4-FFF2-40B4-BE49-F238E27FC236}">
                <a16:creationId xmlns:a16="http://schemas.microsoft.com/office/drawing/2014/main" id="{644D0923-AFA5-86AD-D64B-C423D0FEFE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7958" y="4110924"/>
            <a:ext cx="365760" cy="365760"/>
          </a:xfrm>
          <a:prstGeom prst="rect">
            <a:avLst/>
          </a:prstGeom>
        </p:spPr>
      </p:pic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CD23D90D-5468-7D11-2253-800EC4F4F4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7629" y="1120676"/>
            <a:ext cx="365760" cy="365760"/>
          </a:xfrm>
          <a:prstGeom prst="rect">
            <a:avLst/>
          </a:prstGeom>
        </p:spPr>
      </p:pic>
      <p:pic>
        <p:nvPicPr>
          <p:cNvPr id="12" name="Graphic 11" descr="Badge 7 with solid fill">
            <a:extLst>
              <a:ext uri="{FF2B5EF4-FFF2-40B4-BE49-F238E27FC236}">
                <a16:creationId xmlns:a16="http://schemas.microsoft.com/office/drawing/2014/main" id="{DF3B3F2D-5287-C6BD-4783-BBBFED993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3718" y="4691356"/>
            <a:ext cx="365760" cy="365760"/>
          </a:xfrm>
          <a:prstGeom prst="rect">
            <a:avLst/>
          </a:prstGeom>
        </p:spPr>
      </p:pic>
      <p:pic>
        <p:nvPicPr>
          <p:cNvPr id="13" name="Graphic 12" descr="Badge 5 with solid fill">
            <a:extLst>
              <a:ext uri="{FF2B5EF4-FFF2-40B4-BE49-F238E27FC236}">
                <a16:creationId xmlns:a16="http://schemas.microsoft.com/office/drawing/2014/main" id="{7AC5663C-E0B1-48C5-EC70-32F2C0929D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1386" y="3530492"/>
            <a:ext cx="365760" cy="365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00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E960E-3698-1623-B00C-B0170F8B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3C9F-0A94-43C7-4FA4-F98EB5015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296772" cy="93311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000" dirty="0"/>
              <a:t>Data Collection &amp; Wrangling 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B5BF3F-76FE-0E85-42F4-BD304C89EBCF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C3DFB6-8E1F-533A-F833-B9369B277A70}"/>
              </a:ext>
            </a:extLst>
          </p:cNvPr>
          <p:cNvSpPr txBox="1"/>
          <p:nvPr/>
        </p:nvSpPr>
        <p:spPr>
          <a:xfrm>
            <a:off x="293899" y="1088441"/>
            <a:ext cx="4299284" cy="13849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 </a:t>
            </a:r>
            <a:r>
              <a:rPr lang="en-US" sz="1600" b="1" dirty="0"/>
              <a:t>Step 1: Data Understanding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Identify and catalog data sources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Explore available fields and formats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Assess quality and identify challenges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600" dirty="0"/>
              <a:t>Document limitations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E1332-6D21-E33A-BE25-1CBD654799CC}"/>
              </a:ext>
            </a:extLst>
          </p:cNvPr>
          <p:cNvSpPr txBox="1"/>
          <p:nvPr/>
        </p:nvSpPr>
        <p:spPr>
          <a:xfrm>
            <a:off x="3295623" y="2783178"/>
            <a:ext cx="3600632" cy="132343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Step 2: Data Collection</a:t>
            </a:r>
          </a:p>
          <a:p>
            <a:pPr marL="223838" indent="-176213">
              <a:buFont typeface="Arial" panose="020B0604020202020204" pitchFamily="34" charset="0"/>
              <a:buChar char="•"/>
            </a:pPr>
            <a:r>
              <a:rPr lang="en-US" sz="1600" dirty="0"/>
              <a:t>Design collection strategy</a:t>
            </a:r>
          </a:p>
          <a:p>
            <a:pPr marL="223838" indent="-176213">
              <a:buFont typeface="Arial" panose="020B0604020202020204" pitchFamily="34" charset="0"/>
              <a:buChar char="•"/>
            </a:pPr>
            <a:r>
              <a:rPr lang="en-US" sz="1600" dirty="0"/>
              <a:t>Implement extraction process</a:t>
            </a:r>
          </a:p>
          <a:p>
            <a:pPr marL="223838" indent="-176213">
              <a:buFont typeface="Arial" panose="020B0604020202020204" pitchFamily="34" charset="0"/>
              <a:buChar char="•"/>
            </a:pPr>
            <a:r>
              <a:rPr lang="en-US" sz="1600" dirty="0"/>
              <a:t>Validate during collection</a:t>
            </a:r>
          </a:p>
          <a:p>
            <a:pPr marL="223838" indent="-176213">
              <a:buFont typeface="Arial" panose="020B0604020202020204" pitchFamily="34" charset="0"/>
              <a:buChar char="•"/>
            </a:pPr>
            <a:r>
              <a:rPr lang="en-US" sz="1600" dirty="0"/>
              <a:t>Handle errors and log activities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DEF00-B3E2-80DF-94A0-674598E9E2D5}"/>
              </a:ext>
            </a:extLst>
          </p:cNvPr>
          <p:cNvSpPr txBox="1"/>
          <p:nvPr/>
        </p:nvSpPr>
        <p:spPr>
          <a:xfrm>
            <a:off x="5775158" y="4386241"/>
            <a:ext cx="4796589" cy="156966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Step 3:  Data Wrangling</a:t>
            </a:r>
          </a:p>
          <a:p>
            <a:pPr marL="176213" indent="-160338">
              <a:buFont typeface="Arial" panose="020B0604020202020204" pitchFamily="34" charset="0"/>
              <a:buChar char="•"/>
            </a:pPr>
            <a:r>
              <a:rPr lang="en-US" sz="1600" dirty="0"/>
              <a:t>Clean data (missing values, errors, duplicates)</a:t>
            </a:r>
          </a:p>
          <a:p>
            <a:pPr marL="176213" indent="-160338">
              <a:buFont typeface="Arial" panose="020B0604020202020204" pitchFamily="34" charset="0"/>
              <a:buChar char="•"/>
            </a:pPr>
            <a:r>
              <a:rPr lang="en-US" sz="1600" dirty="0"/>
              <a:t>Transform data (engineering, encoding, scaling)</a:t>
            </a:r>
          </a:p>
          <a:p>
            <a:pPr marL="176213" indent="-160338">
              <a:buFont typeface="Arial" panose="020B0604020202020204" pitchFamily="34" charset="0"/>
              <a:buChar char="•"/>
            </a:pPr>
            <a:r>
              <a:rPr lang="en-US" sz="1600" dirty="0"/>
              <a:t>Integrate multiple sources</a:t>
            </a:r>
          </a:p>
          <a:p>
            <a:pPr marL="176213" indent="-160338">
              <a:buFont typeface="Arial" panose="020B0604020202020204" pitchFamily="34" charset="0"/>
              <a:buChar char="•"/>
            </a:pPr>
            <a:r>
              <a:rPr lang="en-US" sz="1600" dirty="0"/>
              <a:t>Validate quality comprehensively</a:t>
            </a:r>
          </a:p>
          <a:p>
            <a:pPr marL="176213" indent="-160338">
              <a:buFont typeface="Arial" panose="020B0604020202020204" pitchFamily="34" charset="0"/>
              <a:buChar char="•"/>
            </a:pPr>
            <a:r>
              <a:rPr lang="en-US" sz="1600" dirty="0"/>
              <a:t>Prepare final dataset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4C1A7F0B-FEB3-E67F-EB60-5BDF3125C6B0}"/>
              </a:ext>
            </a:extLst>
          </p:cNvPr>
          <p:cNvSpPr/>
          <p:nvPr/>
        </p:nvSpPr>
        <p:spPr>
          <a:xfrm rot="10800000" flipH="1">
            <a:off x="1925053" y="2473436"/>
            <a:ext cx="1370570" cy="1184164"/>
          </a:xfrm>
          <a:prstGeom prst="ben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E99A715E-1C77-EF97-BA96-631892B3CEC7}"/>
              </a:ext>
            </a:extLst>
          </p:cNvPr>
          <p:cNvSpPr/>
          <p:nvPr/>
        </p:nvSpPr>
        <p:spPr>
          <a:xfrm rot="10800000" flipH="1">
            <a:off x="4404588" y="4154744"/>
            <a:ext cx="1370570" cy="1184164"/>
          </a:xfrm>
          <a:prstGeom prst="ben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775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FA535-2B2D-BE9F-5837-89C95E1B7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row: Down 26">
            <a:extLst>
              <a:ext uri="{FF2B5EF4-FFF2-40B4-BE49-F238E27FC236}">
                <a16:creationId xmlns:a16="http://schemas.microsoft.com/office/drawing/2014/main" id="{4297BA35-7DE3-AC24-3502-45ED676F0B1F}"/>
              </a:ext>
            </a:extLst>
          </p:cNvPr>
          <p:cNvSpPr/>
          <p:nvPr/>
        </p:nvSpPr>
        <p:spPr>
          <a:xfrm>
            <a:off x="8406063" y="866274"/>
            <a:ext cx="1058779" cy="5823283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DCE0E-33CC-ED6F-2303-399F2BB9C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232603" cy="93311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000" dirty="0"/>
              <a:t>Exploratory Data Analysis 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F027AF-80B5-CB8D-9B7B-E664F72FA2DC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3F1724-E1C4-C194-8DD7-990CECB41363}"/>
              </a:ext>
            </a:extLst>
          </p:cNvPr>
          <p:cNvSpPr txBox="1"/>
          <p:nvPr/>
        </p:nvSpPr>
        <p:spPr>
          <a:xfrm>
            <a:off x="1515605" y="1703137"/>
            <a:ext cx="4756856" cy="34163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288925"/>
            <a:endParaRPr lang="en-US" dirty="0"/>
          </a:p>
          <a:p>
            <a:pPr marL="288925"/>
            <a:r>
              <a:rPr lang="en-US" dirty="0"/>
              <a:t>Understand the structure, patterns, and relationships within a dataset through statistical summaries and visualizations before formal modeling</a:t>
            </a:r>
          </a:p>
          <a:p>
            <a:pPr marL="288925"/>
            <a:endParaRPr lang="en-US" dirty="0"/>
          </a:p>
          <a:p>
            <a:pPr marL="288925"/>
            <a:r>
              <a:rPr lang="en-US" dirty="0"/>
              <a:t>Identify data quality issues, discover insights, generate hypotheses, and inform decisions about data cleaning, feature engineering, and appropriate analytical approaches</a:t>
            </a:r>
          </a:p>
          <a:p>
            <a:pPr marL="288925"/>
            <a:endParaRPr lang="en-US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A38BAD63-71FB-F622-A46E-C25F75F56353}"/>
              </a:ext>
            </a:extLst>
          </p:cNvPr>
          <p:cNvSpPr/>
          <p:nvPr/>
        </p:nvSpPr>
        <p:spPr>
          <a:xfrm>
            <a:off x="1296631" y="2077511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adge 1 with solid fill">
            <a:extLst>
              <a:ext uri="{FF2B5EF4-FFF2-40B4-BE49-F238E27FC236}">
                <a16:creationId xmlns:a16="http://schemas.microsoft.com/office/drawing/2014/main" id="{925B244F-902E-EBBC-F3BE-19798F55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7413" y="2098293"/>
            <a:ext cx="415636" cy="415636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6CB6321-11DF-8ED5-808D-7F881FD5C3CD}"/>
              </a:ext>
            </a:extLst>
          </p:cNvPr>
          <p:cNvSpPr/>
          <p:nvPr/>
        </p:nvSpPr>
        <p:spPr>
          <a:xfrm>
            <a:off x="1275849" y="3425816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667DF586-D706-191B-AA6B-CDBF1B137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5849" y="3425816"/>
            <a:ext cx="457200" cy="4572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A77BE01-E1B0-D1F5-8BFD-4A5DFCA17176}"/>
              </a:ext>
            </a:extLst>
          </p:cNvPr>
          <p:cNvSpPr/>
          <p:nvPr/>
        </p:nvSpPr>
        <p:spPr>
          <a:xfrm>
            <a:off x="2410140" y="1331063"/>
            <a:ext cx="2438400" cy="655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EDA Objectives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36AB5C2-5F89-5B61-3D27-38F9824A9023}"/>
              </a:ext>
            </a:extLst>
          </p:cNvPr>
          <p:cNvSpPr/>
          <p:nvPr/>
        </p:nvSpPr>
        <p:spPr>
          <a:xfrm>
            <a:off x="7623824" y="1240794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Univariate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Analysis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1F4AEB9-01A7-A90E-7390-60D23C12915D}"/>
              </a:ext>
            </a:extLst>
          </p:cNvPr>
          <p:cNvSpPr/>
          <p:nvPr/>
        </p:nvSpPr>
        <p:spPr>
          <a:xfrm>
            <a:off x="7623824" y="2034491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Bivariate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 Analysis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12792A2-567A-202F-01B8-D44DDAC6E3C7}"/>
              </a:ext>
            </a:extLst>
          </p:cNvPr>
          <p:cNvSpPr/>
          <p:nvPr/>
        </p:nvSpPr>
        <p:spPr>
          <a:xfrm>
            <a:off x="7623824" y="2875321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Multivariate Analysis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7F7BD3-128A-8E10-B393-867B8E173898}"/>
              </a:ext>
            </a:extLst>
          </p:cNvPr>
          <p:cNvSpPr/>
          <p:nvPr/>
        </p:nvSpPr>
        <p:spPr>
          <a:xfrm>
            <a:off x="7623824" y="3716151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Pattern &amp; Anomaly Detection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BB959BE-1A41-52CF-E1D2-63B6171ABE56}"/>
              </a:ext>
            </a:extLst>
          </p:cNvPr>
          <p:cNvSpPr/>
          <p:nvPr/>
        </p:nvSpPr>
        <p:spPr>
          <a:xfrm>
            <a:off x="7623824" y="4514333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Feature Characteristic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F00977-46F8-FAB4-2D53-9C238D625256}"/>
              </a:ext>
            </a:extLst>
          </p:cNvPr>
          <p:cNvSpPr/>
          <p:nvPr/>
        </p:nvSpPr>
        <p:spPr>
          <a:xfrm>
            <a:off x="7623824" y="5336265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Domain Specific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195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1CC4A-C5E6-52F9-8895-F7F8431A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row: Down 26">
            <a:extLst>
              <a:ext uri="{FF2B5EF4-FFF2-40B4-BE49-F238E27FC236}">
                <a16:creationId xmlns:a16="http://schemas.microsoft.com/office/drawing/2014/main" id="{3F3A222E-8F33-0002-1F4F-4A646DA7D19C}"/>
              </a:ext>
            </a:extLst>
          </p:cNvPr>
          <p:cNvSpPr/>
          <p:nvPr/>
        </p:nvSpPr>
        <p:spPr>
          <a:xfrm>
            <a:off x="8085223" y="866274"/>
            <a:ext cx="1058779" cy="5823283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794F7-E1E2-F671-0E7F-5EEB2E1DA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239" y="48887"/>
            <a:ext cx="9232603" cy="933115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Predictive Modeling 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C9CEBE-7060-1D26-81AE-EADCF539982C}"/>
              </a:ext>
            </a:extLst>
          </p:cNvPr>
          <p:cNvCxnSpPr/>
          <p:nvPr/>
        </p:nvCxnSpPr>
        <p:spPr>
          <a:xfrm>
            <a:off x="232239" y="866274"/>
            <a:ext cx="115426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71E7C6-ADBB-8107-02E8-096B015533D4}"/>
              </a:ext>
            </a:extLst>
          </p:cNvPr>
          <p:cNvSpPr txBox="1"/>
          <p:nvPr/>
        </p:nvSpPr>
        <p:spPr>
          <a:xfrm>
            <a:off x="1515605" y="1703137"/>
            <a:ext cx="4756856" cy="42780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288925"/>
            <a:endParaRPr lang="en-US" sz="1600" dirty="0"/>
          </a:p>
          <a:p>
            <a:pPr marL="288925"/>
            <a:r>
              <a:rPr lang="en-US" sz="1600" dirty="0"/>
              <a:t>Build accurate classification models that can predict target outcomes (categories/classes) based on input features using multiple algorithms (Logistic Regression, SVM, Decision Tree, KNN)</a:t>
            </a:r>
          </a:p>
          <a:p>
            <a:pPr marL="288925"/>
            <a:endParaRPr lang="en-US" sz="1600" dirty="0"/>
          </a:p>
          <a:p>
            <a:pPr marL="288925"/>
            <a:r>
              <a:rPr lang="en-US" sz="1600" dirty="0"/>
              <a:t>Compare and select the best-performing model by systematically evaluating each algorithm's performance using metrics like accuracy, precision, recall, and F1-score</a:t>
            </a:r>
          </a:p>
          <a:p>
            <a:pPr marL="288925"/>
            <a:endParaRPr lang="en-US" sz="1600" dirty="0"/>
          </a:p>
          <a:p>
            <a:pPr marL="288925"/>
            <a:r>
              <a:rPr lang="en-US" sz="1600" dirty="0"/>
              <a:t>Generate actionable business insights by interpreting model results, identifying key predictive features, and providing data-driven recommendations for decision-making</a:t>
            </a:r>
          </a:p>
          <a:p>
            <a:pPr marL="288925"/>
            <a:endParaRPr lang="en-US" sz="1600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4279F144-8AEA-03F1-319C-C6F07F6B4670}"/>
              </a:ext>
            </a:extLst>
          </p:cNvPr>
          <p:cNvSpPr/>
          <p:nvPr/>
        </p:nvSpPr>
        <p:spPr>
          <a:xfrm>
            <a:off x="1296631" y="2205847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Badge 1 with solid fill">
            <a:extLst>
              <a:ext uri="{FF2B5EF4-FFF2-40B4-BE49-F238E27FC236}">
                <a16:creationId xmlns:a16="http://schemas.microsoft.com/office/drawing/2014/main" id="{60819333-A614-D093-1A90-2AA397DAA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7413" y="2226629"/>
            <a:ext cx="415636" cy="415636"/>
          </a:xfrm>
          <a:prstGeom prst="rect">
            <a:avLst/>
          </a:prstGeom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939F037-8D73-A78D-F55E-AB929CC1C9D0}"/>
              </a:ext>
            </a:extLst>
          </p:cNvPr>
          <p:cNvSpPr/>
          <p:nvPr/>
        </p:nvSpPr>
        <p:spPr>
          <a:xfrm>
            <a:off x="1234423" y="3646790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7C11D95F-5A1F-5C48-144E-A841ADBCE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4423" y="3646790"/>
            <a:ext cx="457200" cy="4572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935CEA3-0E78-BE71-C5B8-8E07236842F9}"/>
              </a:ext>
            </a:extLst>
          </p:cNvPr>
          <p:cNvSpPr/>
          <p:nvPr/>
        </p:nvSpPr>
        <p:spPr>
          <a:xfrm>
            <a:off x="2410140" y="1273200"/>
            <a:ext cx="2438400" cy="655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Objectives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1EF1DE5-3D18-8C82-E2D5-DB396B07329F}"/>
              </a:ext>
            </a:extLst>
          </p:cNvPr>
          <p:cNvSpPr/>
          <p:nvPr/>
        </p:nvSpPr>
        <p:spPr>
          <a:xfrm>
            <a:off x="7302984" y="1240794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Data Preprocessing and Split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847A45-3E48-FD38-7C0F-A8853E44EEB2}"/>
              </a:ext>
            </a:extLst>
          </p:cNvPr>
          <p:cNvSpPr/>
          <p:nvPr/>
        </p:nvSpPr>
        <p:spPr>
          <a:xfrm>
            <a:off x="7302984" y="2034491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Model Training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B4FAE7-E1CE-4B63-09DE-C0CB50CFCF47}"/>
              </a:ext>
            </a:extLst>
          </p:cNvPr>
          <p:cNvSpPr/>
          <p:nvPr/>
        </p:nvSpPr>
        <p:spPr>
          <a:xfrm>
            <a:off x="7302984" y="2875321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Hyperparameter Tuning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A82FEC1-25FE-7894-21FB-5A360C06FB1E}"/>
              </a:ext>
            </a:extLst>
          </p:cNvPr>
          <p:cNvSpPr/>
          <p:nvPr/>
        </p:nvSpPr>
        <p:spPr>
          <a:xfrm>
            <a:off x="7302984" y="3716151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Model Training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B7DB3B8-727C-B9F5-C5BB-0E88D7CFFB1A}"/>
              </a:ext>
            </a:extLst>
          </p:cNvPr>
          <p:cNvSpPr/>
          <p:nvPr/>
        </p:nvSpPr>
        <p:spPr>
          <a:xfrm>
            <a:off x="7302984" y="4514333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67D08E8-9B94-876E-C1A6-B4111EA27BB6}"/>
              </a:ext>
            </a:extLst>
          </p:cNvPr>
          <p:cNvSpPr/>
          <p:nvPr/>
        </p:nvSpPr>
        <p:spPr>
          <a:xfrm>
            <a:off x="7302984" y="5336265"/>
            <a:ext cx="2438400" cy="655461"/>
          </a:xfrm>
          <a:prstGeom prst="roundRect">
            <a:avLst/>
          </a:prstGeom>
          <a:solidFill>
            <a:schemeClr val="tx2">
              <a:lumMod val="95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Model Interpretation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FE78D599-2B32-E936-B449-58DCD03BB8D9}"/>
              </a:ext>
            </a:extLst>
          </p:cNvPr>
          <p:cNvSpPr/>
          <p:nvPr/>
        </p:nvSpPr>
        <p:spPr>
          <a:xfrm>
            <a:off x="1275849" y="4824752"/>
            <a:ext cx="457200" cy="457200"/>
          </a:xfrm>
          <a:prstGeom prst="flowChartConnector">
            <a:avLst/>
          </a:prstGeom>
          <a:solidFill>
            <a:srgbClr val="FFFFFF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Badge 3 with solid fill">
            <a:extLst>
              <a:ext uri="{FF2B5EF4-FFF2-40B4-BE49-F238E27FC236}">
                <a16:creationId xmlns:a16="http://schemas.microsoft.com/office/drawing/2014/main" id="{A63456F3-FC69-0380-5F97-BE17C77DD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5849" y="4826123"/>
            <a:ext cx="457200" cy="457200"/>
          </a:xfrm>
          <a:prstGeom prst="rect">
            <a:avLst/>
          </a:prstGeom>
        </p:spPr>
      </p:pic>
      <p:sp>
        <p:nvSpPr>
          <p:cNvPr id="5" name="Right Bracket 4">
            <a:extLst>
              <a:ext uri="{FF2B5EF4-FFF2-40B4-BE49-F238E27FC236}">
                <a16:creationId xmlns:a16="http://schemas.microsoft.com/office/drawing/2014/main" id="{1FCE5CA9-3CD2-365E-0E8C-D720D5518897}"/>
              </a:ext>
            </a:extLst>
          </p:cNvPr>
          <p:cNvSpPr/>
          <p:nvPr/>
        </p:nvSpPr>
        <p:spPr>
          <a:xfrm>
            <a:off x="9672943" y="982002"/>
            <a:ext cx="950758" cy="538671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D303A-CD22-0C00-3F75-BE749E988C6E}"/>
              </a:ext>
            </a:extLst>
          </p:cNvPr>
          <p:cNvSpPr txBox="1"/>
          <p:nvPr/>
        </p:nvSpPr>
        <p:spPr>
          <a:xfrm>
            <a:off x="9815863" y="2875321"/>
            <a:ext cx="2281802" cy="116955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For this 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Vector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K-Nearest Neighbor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14047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8"/>
  <p:tag name="ARTICULATE_DESIGN_ID_SLIDE_TEMPLATE_SKILL_NETWORK" val="762xjmeN"/>
  <p:tag name="ARTICULATE_DESIGN_ID_IBM DEVELOPER 2018 WHITE BACKGROUND" val="AcyDFp8V"/>
  <p:tag name="ARTICULATE_SLIDE_THUMBNAIL_REFRESH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_TEMPLATE_skill_network">
  <a:themeElements>
    <a:clrScheme name="IBM Skills Network">
      <a:dk1>
        <a:srgbClr val="262626"/>
      </a:dk1>
      <a:lt1>
        <a:srgbClr val="525252"/>
      </a:lt1>
      <a:dk2>
        <a:srgbClr val="FFFFFF"/>
      </a:dk2>
      <a:lt2>
        <a:srgbClr val="FFFFFF"/>
      </a:lt2>
      <a:accent1>
        <a:srgbClr val="6C4DEA"/>
      </a:accent1>
      <a:accent2>
        <a:srgbClr val="82CFFF"/>
      </a:accent2>
      <a:accent3>
        <a:srgbClr val="FF7EB6"/>
      </a:accent3>
      <a:accent4>
        <a:srgbClr val="3DDBD9"/>
      </a:accent4>
      <a:accent5>
        <a:srgbClr val="5B9BD5"/>
      </a:accent5>
      <a:accent6>
        <a:srgbClr val="525252"/>
      </a:accent6>
      <a:hlink>
        <a:srgbClr val="C1C7CD"/>
      </a:hlink>
      <a:folHlink>
        <a:srgbClr val="DA1E28"/>
      </a:folHlink>
    </a:clrScheme>
    <a:fontScheme name="IBM Skills Network">
      <a:majorFont>
        <a:latin typeface="IBM Plex Sans Semi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Skills Network PPT Template 01.2023.pptx" id="{565886F7-76CC-4370-877F-2511E1EB1B28}" vid="{AD061E48-3596-4052-9172-46F1919207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5be751-a274-42e8-93fb-f39d3b9bccc8">
      <Terms xmlns="http://schemas.microsoft.com/office/infopath/2007/PartnerControls"/>
    </lcf76f155ced4ddcb4097134ff3c332f>
    <TaxCatchAll xmlns="f80a141d-92ca-4d3d-9308-f7e7b1d44ce8" xsi:nil="true"/>
    <AWBlink xmlns="155be751-a274-42e8-93fb-f39d3b9bccc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9" ma:contentTypeDescription="Create a new document." ma:contentTypeScope="" ma:versionID="d7279d4efbac013e02c1e816bc7f7c13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0a3fd1dbe83fc08387abb87098562ef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AWBlink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AWBlink" ma:index="25" nillable="true" ma:displayName="AWB link" ma:description="Author Workbench link" ma:format="Dropdown" ma:internalName="AWBlink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2edd55d-11a0-43df-8094-42adcb6055ca}" ma:internalName="TaxCatchAll" ma:showField="CatchAllData" ma:web="f80a141d-92ca-4d3d-9308-f7e7b1d44c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80a141d-92ca-4d3d-9308-f7e7b1d44ce8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EAB06F8-DBB4-44C7-AF84-8B098C8B03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IBM PPT Temp Jan 2023</Template>
  <TotalTime>635</TotalTime>
  <Words>2091</Words>
  <Application>Microsoft Office PowerPoint</Application>
  <PresentationFormat>Widescreen</PresentationFormat>
  <Paragraphs>550</Paragraphs>
  <Slides>59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Arial</vt:lpstr>
      <vt:lpstr>Calibri</vt:lpstr>
      <vt:lpstr>Consolas</vt:lpstr>
      <vt:lpstr>Courier New</vt:lpstr>
      <vt:lpstr>Helv</vt:lpstr>
      <vt:lpstr>IBM Plex Mono</vt:lpstr>
      <vt:lpstr>IBM Plex Sans</vt:lpstr>
      <vt:lpstr>IBM Plex Sans SemiBold</vt:lpstr>
      <vt:lpstr>Wingdings</vt:lpstr>
      <vt:lpstr>SLIDE_TEMPLATE_skill_network</vt:lpstr>
      <vt:lpstr>SpaceX Launch Success Rates</vt:lpstr>
      <vt:lpstr>PowerPoint Presentation</vt:lpstr>
      <vt:lpstr>Executive Summary - Turning Historical Launch Data into Predictive Insight</vt:lpstr>
      <vt:lpstr>Introduction – About this Project</vt:lpstr>
      <vt:lpstr>PowerPoint Presentation</vt:lpstr>
      <vt:lpstr>Overall Project Methodology</vt:lpstr>
      <vt:lpstr>Data Collection &amp; Wrangling Methodology</vt:lpstr>
      <vt:lpstr>Exploratory Data Analysis Methodology</vt:lpstr>
      <vt:lpstr>Predictive Modeling Methodology</vt:lpstr>
      <vt:lpstr>API Data Collection Steps</vt:lpstr>
      <vt:lpstr>PowerPoint Presentation</vt:lpstr>
      <vt:lpstr>EDA With Visualization Results</vt:lpstr>
      <vt:lpstr>EDA With Visualization Results</vt:lpstr>
      <vt:lpstr>EDA With Visualization Results</vt:lpstr>
      <vt:lpstr>EDA With Visualization Results</vt:lpstr>
      <vt:lpstr>EDA With Visualization Results</vt:lpstr>
      <vt:lpstr>EDA With Visualization Results</vt:lpstr>
      <vt:lpstr>EDA With Visualization Results</vt:lpstr>
      <vt:lpstr>EDA With Visualization Results</vt:lpstr>
      <vt:lpstr>EDA With Visualization – Key Findings </vt:lpstr>
      <vt:lpstr>PowerPoint Presentation</vt:lpstr>
      <vt:lpstr>EDA With SQL Results – Task 1</vt:lpstr>
      <vt:lpstr>EDA With SQL Results – Task 2 Results</vt:lpstr>
      <vt:lpstr>EDA With SQL Results – Task 3</vt:lpstr>
      <vt:lpstr>EDA With SQL Results – Task 4</vt:lpstr>
      <vt:lpstr>EDA With SQL Results – Task 5</vt:lpstr>
      <vt:lpstr>EDA With SQL Results – Task 6</vt:lpstr>
      <vt:lpstr>EDA With SQL Results – Task 7</vt:lpstr>
      <vt:lpstr>EDA With SQL Results – Task 8</vt:lpstr>
      <vt:lpstr>EDA With SQL Results – Task 9</vt:lpstr>
      <vt:lpstr>EDA With SQL Results – Task 10 Results</vt:lpstr>
      <vt:lpstr>EDA With SQL Results – Task 10 Visualized</vt:lpstr>
      <vt:lpstr>PowerPoint Presentation</vt:lpstr>
      <vt:lpstr>EDA With Folium Map – Task 1 - Marking Launch Sites</vt:lpstr>
      <vt:lpstr>EDA With Folium Map – Task 2 - Marking Launch Outcomes 1</vt:lpstr>
      <vt:lpstr>EDA With Folium Map – Task 2 Marking Launch Outcomes 2</vt:lpstr>
      <vt:lpstr>EDA With Folium Map – Task 2 - Marking Launch Outcomes 3</vt:lpstr>
      <vt:lpstr>PowerPoint Presentation</vt:lpstr>
      <vt:lpstr>EDA With Folium Map– Task 3 – Polyline Proximity</vt:lpstr>
      <vt:lpstr>PowerPoint Presentation</vt:lpstr>
      <vt:lpstr>Plotly Interactive Dashboard – Visualization 1</vt:lpstr>
      <vt:lpstr>Plotly Interactive Dashboard – Visualization 2</vt:lpstr>
      <vt:lpstr>Plotly Interactive Dashboard – Visualization 3</vt:lpstr>
      <vt:lpstr>Plotly Interactive Dashboard – Visualization 4</vt:lpstr>
      <vt:lpstr>Plotly Interactive Dashboard – Visualization 5</vt:lpstr>
      <vt:lpstr>Plotly Interactive Dashboard – Visualization 6</vt:lpstr>
      <vt:lpstr>PowerPoint Presentation</vt:lpstr>
      <vt:lpstr>Logistic Regression – Key Metrics</vt:lpstr>
      <vt:lpstr>Logistic Regression - Confusion Matrix</vt:lpstr>
      <vt:lpstr>Support Vector Machine (SVM) – Key Metrics</vt:lpstr>
      <vt:lpstr>Support Vector Machine (SVM) – Confusion Matrix</vt:lpstr>
      <vt:lpstr>Decision Tree  - Key Merics</vt:lpstr>
      <vt:lpstr>Decision Tree  - Confusion Matrix</vt:lpstr>
      <vt:lpstr>K-Nearest Neighbor – Key Metrics</vt:lpstr>
      <vt:lpstr>K-Nearest Neighbor – Confusion Matrix</vt:lpstr>
      <vt:lpstr>Model Comparison - Conclusion</vt:lpstr>
      <vt:lpstr>PowerPoint Presentation</vt:lpstr>
      <vt:lpstr>Appendix: GitHub Repository Link</vt:lpstr>
      <vt:lpstr>Appendix: About the SpaceX API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Tori Sleeper</dc:creator>
  <cp:lastModifiedBy>Andy Florence</cp:lastModifiedBy>
  <cp:revision>4</cp:revision>
  <dcterms:created xsi:type="dcterms:W3CDTF">2024-10-30T05:40:03Z</dcterms:created>
  <dcterms:modified xsi:type="dcterms:W3CDTF">2026-02-12T18:59:22Z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ediaServiceImageTags">
    <vt:lpwstr/>
  </property>
  <property fmtid="{D5CDD505-2E9C-101B-9397-08002B2CF9AE}" pid="4" name="ArticulateGUID">
    <vt:lpwstr>07C438A6-8092-445C-AC0D-AE1422093206</vt:lpwstr>
  </property>
  <property fmtid="{D5CDD505-2E9C-101B-9397-08002B2CF9AE}" pid="5" name="ArticulatePath">
    <vt:lpwstr>https://skilluptech.sharepoint.com/sites/Coursera/Shared Documents/General/PPT template/IBM Skills Network PPT Template 01.2023</vt:lpwstr>
  </property>
</Properties>
</file>